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7"/>
  </p:notesMasterIdLst>
  <p:sldIdLst>
    <p:sldId id="261" r:id="rId5"/>
    <p:sldId id="262" r:id="rId6"/>
    <p:sldId id="263" r:id="rId7"/>
    <p:sldId id="264" r:id="rId8"/>
    <p:sldId id="265" r:id="rId9"/>
    <p:sldId id="266" r:id="rId10"/>
    <p:sldId id="267" r:id="rId11"/>
    <p:sldId id="268" r:id="rId12"/>
    <p:sldId id="269" r:id="rId13"/>
    <p:sldId id="310" r:id="rId14"/>
    <p:sldId id="270" r:id="rId15"/>
    <p:sldId id="271" r:id="rId16"/>
    <p:sldId id="305" r:id="rId17"/>
    <p:sldId id="279" r:id="rId18"/>
    <p:sldId id="280" r:id="rId19"/>
    <p:sldId id="326" r:id="rId20"/>
    <p:sldId id="299" r:id="rId21"/>
    <p:sldId id="300" r:id="rId22"/>
    <p:sldId id="312" r:id="rId23"/>
    <p:sldId id="313" r:id="rId24"/>
    <p:sldId id="308" r:id="rId25"/>
    <p:sldId id="281" r:id="rId26"/>
    <p:sldId id="282" r:id="rId27"/>
    <p:sldId id="301" r:id="rId28"/>
    <p:sldId id="302" r:id="rId29"/>
    <p:sldId id="283" r:id="rId30"/>
    <p:sldId id="304" r:id="rId31"/>
    <p:sldId id="287" r:id="rId32"/>
    <p:sldId id="275" r:id="rId33"/>
    <p:sldId id="276" r:id="rId34"/>
    <p:sldId id="306" r:id="rId35"/>
    <p:sldId id="284" r:id="rId36"/>
    <p:sldId id="285" r:id="rId37"/>
    <p:sldId id="286" r:id="rId38"/>
    <p:sldId id="288" r:id="rId39"/>
    <p:sldId id="292" r:id="rId40"/>
    <p:sldId id="325" r:id="rId41"/>
    <p:sldId id="295" r:id="rId42"/>
    <p:sldId id="277" r:id="rId43"/>
    <p:sldId id="278" r:id="rId44"/>
    <p:sldId id="307" r:id="rId45"/>
    <p:sldId id="289" r:id="rId46"/>
    <p:sldId id="293" r:id="rId47"/>
    <p:sldId id="290" r:id="rId48"/>
    <p:sldId id="296" r:id="rId49"/>
    <p:sldId id="297" r:id="rId50"/>
    <p:sldId id="314" r:id="rId51"/>
    <p:sldId id="315" r:id="rId52"/>
    <p:sldId id="327" r:id="rId53"/>
    <p:sldId id="316" r:id="rId54"/>
    <p:sldId id="317" r:id="rId55"/>
    <p:sldId id="318" r:id="rId56"/>
    <p:sldId id="322" r:id="rId57"/>
    <p:sldId id="320" r:id="rId58"/>
    <p:sldId id="321" r:id="rId59"/>
    <p:sldId id="323" r:id="rId60"/>
    <p:sldId id="324" r:id="rId61"/>
    <p:sldId id="319" r:id="rId62"/>
    <p:sldId id="272" r:id="rId63"/>
    <p:sldId id="311" r:id="rId64"/>
    <p:sldId id="273" r:id="rId65"/>
    <p:sldId id="274"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85D83B-39A9-4440-989B-6B37C43DD449}">
          <p14:sldIdLst>
            <p14:sldId id="261"/>
            <p14:sldId id="262"/>
            <p14:sldId id="263"/>
            <p14:sldId id="264"/>
            <p14:sldId id="265"/>
            <p14:sldId id="266"/>
            <p14:sldId id="267"/>
            <p14:sldId id="268"/>
            <p14:sldId id="269"/>
          </p14:sldIdLst>
        </p14:section>
        <p14:section name="Untitled Section" id="{EC1F1C70-6388-407C-985C-255F51D65B08}">
          <p14:sldIdLst>
            <p14:sldId id="310"/>
            <p14:sldId id="270"/>
            <p14:sldId id="271"/>
            <p14:sldId id="305"/>
            <p14:sldId id="279"/>
            <p14:sldId id="280"/>
            <p14:sldId id="326"/>
            <p14:sldId id="299"/>
            <p14:sldId id="300"/>
            <p14:sldId id="312"/>
            <p14:sldId id="313"/>
            <p14:sldId id="308"/>
            <p14:sldId id="281"/>
            <p14:sldId id="282"/>
            <p14:sldId id="301"/>
            <p14:sldId id="302"/>
            <p14:sldId id="283"/>
            <p14:sldId id="304"/>
            <p14:sldId id="287"/>
            <p14:sldId id="275"/>
            <p14:sldId id="276"/>
            <p14:sldId id="306"/>
            <p14:sldId id="284"/>
            <p14:sldId id="285"/>
            <p14:sldId id="286"/>
            <p14:sldId id="288"/>
            <p14:sldId id="292"/>
            <p14:sldId id="325"/>
            <p14:sldId id="295"/>
            <p14:sldId id="277"/>
            <p14:sldId id="278"/>
            <p14:sldId id="307"/>
            <p14:sldId id="289"/>
            <p14:sldId id="293"/>
            <p14:sldId id="290"/>
            <p14:sldId id="296"/>
            <p14:sldId id="297"/>
            <p14:sldId id="314"/>
            <p14:sldId id="315"/>
            <p14:sldId id="327"/>
            <p14:sldId id="316"/>
            <p14:sldId id="317"/>
            <p14:sldId id="318"/>
            <p14:sldId id="322"/>
            <p14:sldId id="320"/>
            <p14:sldId id="321"/>
            <p14:sldId id="323"/>
            <p14:sldId id="324"/>
            <p14:sldId id="319"/>
            <p14:sldId id="272"/>
            <p14:sldId id="311"/>
            <p14:sldId id="273"/>
            <p14:sldId id="27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5AD0A-0D40-407A-9066-7EAED04C2A3B}" v="505" dt="2022-10-26T04:08:31.4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8" autoAdjust="0"/>
    <p:restoredTop sz="94660"/>
  </p:normalViewPr>
  <p:slideViewPr>
    <p:cSldViewPr snapToGrid="0">
      <p:cViewPr varScale="1">
        <p:scale>
          <a:sx n="66" d="100"/>
          <a:sy n="66" d="100"/>
        </p:scale>
        <p:origin x="592"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 Jameel" userId="9fe9d0fd27a5295b" providerId="LiveId" clId="{21A5AD0A-0D40-407A-9066-7EAED04C2A3B}"/>
    <pc:docChg chg="undo custSel addSld modSld sldOrd">
      <pc:chgData name="P. Jameel" userId="9fe9d0fd27a5295b" providerId="LiveId" clId="{21A5AD0A-0D40-407A-9066-7EAED04C2A3B}" dt="2022-10-26T04:43:21.392" v="2807" actId="207"/>
      <pc:docMkLst>
        <pc:docMk/>
      </pc:docMkLst>
      <pc:sldChg chg="addSp delSp modSp mod setBg setClrOvrMap">
        <pc:chgData name="P. Jameel" userId="9fe9d0fd27a5295b" providerId="LiveId" clId="{21A5AD0A-0D40-407A-9066-7EAED04C2A3B}" dt="2022-10-26T03:21:22.274" v="1449" actId="5793"/>
        <pc:sldMkLst>
          <pc:docMk/>
          <pc:sldMk cId="1524851372" sldId="262"/>
        </pc:sldMkLst>
        <pc:spChg chg="mod">
          <ac:chgData name="P. Jameel" userId="9fe9d0fd27a5295b" providerId="LiveId" clId="{21A5AD0A-0D40-407A-9066-7EAED04C2A3B}" dt="2022-10-25T21:01:43.534" v="1448" actId="26606"/>
          <ac:spMkLst>
            <pc:docMk/>
            <pc:sldMk cId="1524851372" sldId="262"/>
            <ac:spMk id="2" creationId="{D3E3BD8B-460C-2CEE-4A7D-309EC17E9838}"/>
          </ac:spMkLst>
        </pc:spChg>
        <pc:spChg chg="add del mod">
          <ac:chgData name="P. Jameel" userId="9fe9d0fd27a5295b" providerId="LiveId" clId="{21A5AD0A-0D40-407A-9066-7EAED04C2A3B}" dt="2022-10-26T03:21:22.274" v="1449" actId="5793"/>
          <ac:spMkLst>
            <pc:docMk/>
            <pc:sldMk cId="1524851372" sldId="262"/>
            <ac:spMk id="3" creationId="{FEE17D0B-5997-A477-AF08-2BBF603FC97E}"/>
          </ac:spMkLst>
        </pc:spChg>
        <pc:spChg chg="add del mod">
          <ac:chgData name="P. Jameel" userId="9fe9d0fd27a5295b" providerId="LiveId" clId="{21A5AD0A-0D40-407A-9066-7EAED04C2A3B}" dt="2022-10-25T21:01:29.413" v="1443" actId="478"/>
          <ac:spMkLst>
            <pc:docMk/>
            <pc:sldMk cId="1524851372" sldId="262"/>
            <ac:spMk id="5" creationId="{4E59E285-CE00-DD6F-D548-2EDF92293F96}"/>
          </ac:spMkLst>
        </pc:spChg>
        <pc:spChg chg="add del">
          <ac:chgData name="P. Jameel" userId="9fe9d0fd27a5295b" providerId="LiveId" clId="{21A5AD0A-0D40-407A-9066-7EAED04C2A3B}" dt="2022-10-25T21:01:43.534" v="1448" actId="26606"/>
          <ac:spMkLst>
            <pc:docMk/>
            <pc:sldMk cId="1524851372" sldId="262"/>
            <ac:spMk id="8" creationId="{6BFC9644-673A-459F-B3C5-9310A4E50E3B}"/>
          </ac:spMkLst>
        </pc:spChg>
        <pc:spChg chg="add del">
          <ac:chgData name="P. Jameel" userId="9fe9d0fd27a5295b" providerId="LiveId" clId="{21A5AD0A-0D40-407A-9066-7EAED04C2A3B}" dt="2022-10-25T21:01:43.534" v="1448" actId="26606"/>
          <ac:spMkLst>
            <pc:docMk/>
            <pc:sldMk cId="1524851372" sldId="262"/>
            <ac:spMk id="39" creationId="{7D1C411D-0818-4640-8657-2AF78250C802}"/>
          </ac:spMkLst>
        </pc:spChg>
        <pc:spChg chg="add del">
          <ac:chgData name="P. Jameel" userId="9fe9d0fd27a5295b" providerId="LiveId" clId="{21A5AD0A-0D40-407A-9066-7EAED04C2A3B}" dt="2022-10-25T21:01:43.534" v="1448" actId="26606"/>
          <ac:spMkLst>
            <pc:docMk/>
            <pc:sldMk cId="1524851372" sldId="262"/>
            <ac:spMk id="45" creationId="{54B9C16B-AC4A-44ED-9075-F76549B46E7C}"/>
          </ac:spMkLst>
        </pc:spChg>
        <pc:spChg chg="add del">
          <ac:chgData name="P. Jameel" userId="9fe9d0fd27a5295b" providerId="LiveId" clId="{21A5AD0A-0D40-407A-9066-7EAED04C2A3B}" dt="2022-10-25T21:01:43.534" v="1448" actId="26606"/>
          <ac:spMkLst>
            <pc:docMk/>
            <pc:sldMk cId="1524851372" sldId="262"/>
            <ac:spMk id="78" creationId="{B53044DC-4918-43DA-B49D-91673C6C9485}"/>
          </ac:spMkLst>
        </pc:spChg>
        <pc:spChg chg="add del">
          <ac:chgData name="P. Jameel" userId="9fe9d0fd27a5295b" providerId="LiveId" clId="{21A5AD0A-0D40-407A-9066-7EAED04C2A3B}" dt="2022-10-25T21:01:37.133" v="1445" actId="26606"/>
          <ac:spMkLst>
            <pc:docMk/>
            <pc:sldMk cId="1524851372" sldId="262"/>
            <ac:spMk id="114" creationId="{54B9C16B-AC4A-44ED-9075-F76549B46E7C}"/>
          </ac:spMkLst>
        </pc:spChg>
        <pc:spChg chg="add del">
          <ac:chgData name="P. Jameel" userId="9fe9d0fd27a5295b" providerId="LiveId" clId="{21A5AD0A-0D40-407A-9066-7EAED04C2A3B}" dt="2022-10-25T21:01:37.133" v="1445" actId="26606"/>
          <ac:spMkLst>
            <pc:docMk/>
            <pc:sldMk cId="1524851372" sldId="262"/>
            <ac:spMk id="147" creationId="{B53044DC-4918-43DA-B49D-91673C6C9485}"/>
          </ac:spMkLst>
        </pc:spChg>
        <pc:spChg chg="add del">
          <ac:chgData name="P. Jameel" userId="9fe9d0fd27a5295b" providerId="LiveId" clId="{21A5AD0A-0D40-407A-9066-7EAED04C2A3B}" dt="2022-10-25T21:01:39.603" v="1447" actId="26606"/>
          <ac:spMkLst>
            <pc:docMk/>
            <pc:sldMk cId="1524851372" sldId="262"/>
            <ac:spMk id="180" creationId="{54B9C16B-AC4A-44ED-9075-F76549B46E7C}"/>
          </ac:spMkLst>
        </pc:spChg>
        <pc:spChg chg="add del">
          <ac:chgData name="P. Jameel" userId="9fe9d0fd27a5295b" providerId="LiveId" clId="{21A5AD0A-0D40-407A-9066-7EAED04C2A3B}" dt="2022-10-25T21:01:39.603" v="1447" actId="26606"/>
          <ac:spMkLst>
            <pc:docMk/>
            <pc:sldMk cId="1524851372" sldId="262"/>
            <ac:spMk id="183" creationId="{B53044DC-4918-43DA-B49D-91673C6C9485}"/>
          </ac:spMkLst>
        </pc:spChg>
        <pc:grpChg chg="add del">
          <ac:chgData name="P. Jameel" userId="9fe9d0fd27a5295b" providerId="LiveId" clId="{21A5AD0A-0D40-407A-9066-7EAED04C2A3B}" dt="2022-10-25T21:01:43.534" v="1448" actId="26606"/>
          <ac:grpSpMkLst>
            <pc:docMk/>
            <pc:sldMk cId="1524851372" sldId="262"/>
            <ac:grpSpMk id="10" creationId="{4ADB9295-9645-4BF2-ADFD-75800B7FAD06}"/>
          </ac:grpSpMkLst>
        </pc:grpChg>
        <pc:grpChg chg="add del">
          <ac:chgData name="P. Jameel" userId="9fe9d0fd27a5295b" providerId="LiveId" clId="{21A5AD0A-0D40-407A-9066-7EAED04C2A3B}" dt="2022-10-25T21:01:43.534" v="1448" actId="26606"/>
          <ac:grpSpMkLst>
            <pc:docMk/>
            <pc:sldMk cId="1524851372" sldId="262"/>
            <ac:grpSpMk id="47" creationId="{62A2FEB6-F419-4684-9ABC-9E32E012E8B7}"/>
          </ac:grpSpMkLst>
        </pc:grpChg>
        <pc:grpChg chg="add del">
          <ac:chgData name="P. Jameel" userId="9fe9d0fd27a5295b" providerId="LiveId" clId="{21A5AD0A-0D40-407A-9066-7EAED04C2A3B}" dt="2022-10-25T21:01:43.534" v="1448" actId="26606"/>
          <ac:grpSpMkLst>
            <pc:docMk/>
            <pc:sldMk cId="1524851372" sldId="262"/>
            <ac:grpSpMk id="80" creationId="{1DCE6B36-1420-43AB-86CF-4E653A517B9C}"/>
          </ac:grpSpMkLst>
        </pc:grpChg>
        <pc:grpChg chg="add del">
          <ac:chgData name="P. Jameel" userId="9fe9d0fd27a5295b" providerId="LiveId" clId="{21A5AD0A-0D40-407A-9066-7EAED04C2A3B}" dt="2022-10-25T21:01:37.133" v="1445" actId="26606"/>
          <ac:grpSpMkLst>
            <pc:docMk/>
            <pc:sldMk cId="1524851372" sldId="262"/>
            <ac:grpSpMk id="116" creationId="{62A2FEB6-F419-4684-9ABC-9E32E012E8B7}"/>
          </ac:grpSpMkLst>
        </pc:grpChg>
        <pc:grpChg chg="add del">
          <ac:chgData name="P. Jameel" userId="9fe9d0fd27a5295b" providerId="LiveId" clId="{21A5AD0A-0D40-407A-9066-7EAED04C2A3B}" dt="2022-10-25T21:01:37.133" v="1445" actId="26606"/>
          <ac:grpSpMkLst>
            <pc:docMk/>
            <pc:sldMk cId="1524851372" sldId="262"/>
            <ac:grpSpMk id="149" creationId="{1DCE6B36-1420-43AB-86CF-4E653A517B9C}"/>
          </ac:grpSpMkLst>
        </pc:grpChg>
        <pc:grpChg chg="add del">
          <ac:chgData name="P. Jameel" userId="9fe9d0fd27a5295b" providerId="LiveId" clId="{21A5AD0A-0D40-407A-9066-7EAED04C2A3B}" dt="2022-10-25T21:01:39.603" v="1447" actId="26606"/>
          <ac:grpSpMkLst>
            <pc:docMk/>
            <pc:sldMk cId="1524851372" sldId="262"/>
            <ac:grpSpMk id="181" creationId="{62A2FEB6-F419-4684-9ABC-9E32E012E8B7}"/>
          </ac:grpSpMkLst>
        </pc:grpChg>
        <pc:grpChg chg="add del">
          <ac:chgData name="P. Jameel" userId="9fe9d0fd27a5295b" providerId="LiveId" clId="{21A5AD0A-0D40-407A-9066-7EAED04C2A3B}" dt="2022-10-25T21:01:39.603" v="1447" actId="26606"/>
          <ac:grpSpMkLst>
            <pc:docMk/>
            <pc:sldMk cId="1524851372" sldId="262"/>
            <ac:grpSpMk id="184" creationId="{1DCE6B36-1420-43AB-86CF-4E653A517B9C}"/>
          </ac:grpSpMkLst>
        </pc:grpChg>
        <pc:graphicFrameChg chg="add del mod modGraphic">
          <ac:chgData name="P. Jameel" userId="9fe9d0fd27a5295b" providerId="LiveId" clId="{21A5AD0A-0D40-407A-9066-7EAED04C2A3B}" dt="2022-10-25T21:01:43.534" v="1448" actId="26606"/>
          <ac:graphicFrameMkLst>
            <pc:docMk/>
            <pc:sldMk cId="1524851372" sldId="262"/>
            <ac:graphicFrameMk id="41" creationId="{E5C74016-AE77-5DA4-FF00-BBD8FEFDBA49}"/>
          </ac:graphicFrameMkLst>
        </pc:graphicFrameChg>
        <pc:picChg chg="add del">
          <ac:chgData name="P. Jameel" userId="9fe9d0fd27a5295b" providerId="LiveId" clId="{21A5AD0A-0D40-407A-9066-7EAED04C2A3B}" dt="2022-10-25T21:01:43.534" v="1448" actId="26606"/>
          <ac:picMkLst>
            <pc:docMk/>
            <pc:sldMk cId="1524851372" sldId="262"/>
            <ac:picMk id="76" creationId="{3E94A106-9341-485C-9057-9D62B2BD083F}"/>
          </ac:picMkLst>
        </pc:picChg>
        <pc:picChg chg="add del">
          <ac:chgData name="P. Jameel" userId="9fe9d0fd27a5295b" providerId="LiveId" clId="{21A5AD0A-0D40-407A-9066-7EAED04C2A3B}" dt="2022-10-25T21:01:43.534" v="1448" actId="26606"/>
          <ac:picMkLst>
            <pc:docMk/>
            <pc:sldMk cId="1524851372" sldId="262"/>
            <ac:picMk id="109" creationId="{9BE36DBF-0333-4D36-A5BF-81FDA2406FE9}"/>
          </ac:picMkLst>
        </pc:picChg>
        <pc:picChg chg="add del">
          <ac:chgData name="P. Jameel" userId="9fe9d0fd27a5295b" providerId="LiveId" clId="{21A5AD0A-0D40-407A-9066-7EAED04C2A3B}" dt="2022-10-25T21:01:37.133" v="1445" actId="26606"/>
          <ac:picMkLst>
            <pc:docMk/>
            <pc:sldMk cId="1524851372" sldId="262"/>
            <ac:picMk id="145" creationId="{3E94A106-9341-485C-9057-9D62B2BD083F}"/>
          </ac:picMkLst>
        </pc:picChg>
        <pc:picChg chg="add del">
          <ac:chgData name="P. Jameel" userId="9fe9d0fd27a5295b" providerId="LiveId" clId="{21A5AD0A-0D40-407A-9066-7EAED04C2A3B}" dt="2022-10-25T21:01:37.133" v="1445" actId="26606"/>
          <ac:picMkLst>
            <pc:docMk/>
            <pc:sldMk cId="1524851372" sldId="262"/>
            <ac:picMk id="178" creationId="{9BE36DBF-0333-4D36-A5BF-81FDA2406FE9}"/>
          </ac:picMkLst>
        </pc:picChg>
        <pc:picChg chg="add del">
          <ac:chgData name="P. Jameel" userId="9fe9d0fd27a5295b" providerId="LiveId" clId="{21A5AD0A-0D40-407A-9066-7EAED04C2A3B}" dt="2022-10-25T21:01:39.603" v="1447" actId="26606"/>
          <ac:picMkLst>
            <pc:docMk/>
            <pc:sldMk cId="1524851372" sldId="262"/>
            <ac:picMk id="182" creationId="{3E94A106-9341-485C-9057-9D62B2BD083F}"/>
          </ac:picMkLst>
        </pc:picChg>
        <pc:picChg chg="add del">
          <ac:chgData name="P. Jameel" userId="9fe9d0fd27a5295b" providerId="LiveId" clId="{21A5AD0A-0D40-407A-9066-7EAED04C2A3B}" dt="2022-10-25T21:01:39.603" v="1447" actId="26606"/>
          <ac:picMkLst>
            <pc:docMk/>
            <pc:sldMk cId="1524851372" sldId="262"/>
            <ac:picMk id="185" creationId="{9BE36DBF-0333-4D36-A5BF-81FDA2406FE9}"/>
          </ac:picMkLst>
        </pc:picChg>
      </pc:sldChg>
      <pc:sldChg chg="addSp modSp mod setBg">
        <pc:chgData name="P. Jameel" userId="9fe9d0fd27a5295b" providerId="LiveId" clId="{21A5AD0A-0D40-407A-9066-7EAED04C2A3B}" dt="2022-10-26T04:43:21.392" v="2807" actId="207"/>
        <pc:sldMkLst>
          <pc:docMk/>
          <pc:sldMk cId="561198879" sldId="263"/>
        </pc:sldMkLst>
        <pc:spChg chg="mod">
          <ac:chgData name="P. Jameel" userId="9fe9d0fd27a5295b" providerId="LiveId" clId="{21A5AD0A-0D40-407A-9066-7EAED04C2A3B}" dt="2022-10-25T20:41:08.199" v="981" actId="207"/>
          <ac:spMkLst>
            <pc:docMk/>
            <pc:sldMk cId="561198879" sldId="263"/>
            <ac:spMk id="2" creationId="{DE66F33E-5886-BE7E-8306-4E50FE866C95}"/>
          </ac:spMkLst>
        </pc:spChg>
        <pc:spChg chg="mod">
          <ac:chgData name="P. Jameel" userId="9fe9d0fd27a5295b" providerId="LiveId" clId="{21A5AD0A-0D40-407A-9066-7EAED04C2A3B}" dt="2022-10-26T04:43:21.392" v="2807" actId="207"/>
          <ac:spMkLst>
            <pc:docMk/>
            <pc:sldMk cId="561198879" sldId="263"/>
            <ac:spMk id="3" creationId="{3CDE13CA-C226-15CF-832F-FE1FD030E169}"/>
          </ac:spMkLst>
        </pc:spChg>
        <pc:grpChg chg="add">
          <ac:chgData name="P. Jameel" userId="9fe9d0fd27a5295b" providerId="LiveId" clId="{21A5AD0A-0D40-407A-9066-7EAED04C2A3B}" dt="2022-10-25T20:39:39.294" v="943" actId="26606"/>
          <ac:grpSpMkLst>
            <pc:docMk/>
            <pc:sldMk cId="561198879" sldId="263"/>
            <ac:grpSpMk id="9" creationId="{9AE4726C-1831-4FE3-9A11-227F0DC2F0BC}"/>
          </ac:grpSpMkLst>
        </pc:grpChg>
        <pc:grpChg chg="add">
          <ac:chgData name="P. Jameel" userId="9fe9d0fd27a5295b" providerId="LiveId" clId="{21A5AD0A-0D40-407A-9066-7EAED04C2A3B}" dt="2022-10-25T20:39:39.294" v="943" actId="26606"/>
          <ac:grpSpMkLst>
            <pc:docMk/>
            <pc:sldMk cId="561198879" sldId="263"/>
            <ac:grpSpMk id="13" creationId="{E916825F-759B-4F1A-BA80-AF7137691EC5}"/>
          </ac:grpSpMkLst>
        </pc:grpChg>
        <pc:picChg chg="add">
          <ac:chgData name="P. Jameel" userId="9fe9d0fd27a5295b" providerId="LiveId" clId="{21A5AD0A-0D40-407A-9066-7EAED04C2A3B}" dt="2022-10-25T20:39:39.294" v="943" actId="26606"/>
          <ac:picMkLst>
            <pc:docMk/>
            <pc:sldMk cId="561198879" sldId="263"/>
            <ac:picMk id="5" creationId="{67BA4D90-7686-8255-BCCB-84E587434DE4}"/>
          </ac:picMkLst>
        </pc:picChg>
      </pc:sldChg>
      <pc:sldChg chg="addSp modSp mod setBg">
        <pc:chgData name="P. Jameel" userId="9fe9d0fd27a5295b" providerId="LiveId" clId="{21A5AD0A-0D40-407A-9066-7EAED04C2A3B}" dt="2022-10-25T20:43:07.445" v="992" actId="207"/>
        <pc:sldMkLst>
          <pc:docMk/>
          <pc:sldMk cId="822999725" sldId="264"/>
        </pc:sldMkLst>
        <pc:spChg chg="mod">
          <ac:chgData name="P. Jameel" userId="9fe9d0fd27a5295b" providerId="LiveId" clId="{21A5AD0A-0D40-407A-9066-7EAED04C2A3B}" dt="2022-10-25T20:42:55.853" v="991" actId="122"/>
          <ac:spMkLst>
            <pc:docMk/>
            <pc:sldMk cId="822999725" sldId="264"/>
            <ac:spMk id="2" creationId="{B1ED010A-6DCB-AD0B-05FC-BC498F588F0D}"/>
          </ac:spMkLst>
        </pc:spChg>
        <pc:spChg chg="mod">
          <ac:chgData name="P. Jameel" userId="9fe9d0fd27a5295b" providerId="LiveId" clId="{21A5AD0A-0D40-407A-9066-7EAED04C2A3B}" dt="2022-10-25T20:43:07.445" v="992" actId="207"/>
          <ac:spMkLst>
            <pc:docMk/>
            <pc:sldMk cId="822999725" sldId="264"/>
            <ac:spMk id="3" creationId="{031D416B-0EA9-E021-158A-05906D76CE7B}"/>
          </ac:spMkLst>
        </pc:spChg>
        <pc:grpChg chg="add">
          <ac:chgData name="P. Jameel" userId="9fe9d0fd27a5295b" providerId="LiveId" clId="{21A5AD0A-0D40-407A-9066-7EAED04C2A3B}" dt="2022-10-25T20:39:25.403" v="942" actId="26606"/>
          <ac:grpSpMkLst>
            <pc:docMk/>
            <pc:sldMk cId="822999725" sldId="264"/>
            <ac:grpSpMk id="9" creationId="{9AE4726C-1831-4FE3-9A11-227F0DC2F0BC}"/>
          </ac:grpSpMkLst>
        </pc:grpChg>
        <pc:grpChg chg="add">
          <ac:chgData name="P. Jameel" userId="9fe9d0fd27a5295b" providerId="LiveId" clId="{21A5AD0A-0D40-407A-9066-7EAED04C2A3B}" dt="2022-10-25T20:39:25.403" v="942" actId="26606"/>
          <ac:grpSpMkLst>
            <pc:docMk/>
            <pc:sldMk cId="822999725" sldId="264"/>
            <ac:grpSpMk id="13" creationId="{E916825F-759B-4F1A-BA80-AF7137691EC5}"/>
          </ac:grpSpMkLst>
        </pc:grpChg>
        <pc:picChg chg="add">
          <ac:chgData name="P. Jameel" userId="9fe9d0fd27a5295b" providerId="LiveId" clId="{21A5AD0A-0D40-407A-9066-7EAED04C2A3B}" dt="2022-10-25T20:39:25.403" v="942" actId="26606"/>
          <ac:picMkLst>
            <pc:docMk/>
            <pc:sldMk cId="822999725" sldId="264"/>
            <ac:picMk id="5" creationId="{02F4A508-C711-76E6-D9C5-17D2CA7D5648}"/>
          </ac:picMkLst>
        </pc:picChg>
      </pc:sldChg>
      <pc:sldChg chg="addSp modSp mod setBg">
        <pc:chgData name="P. Jameel" userId="9fe9d0fd27a5295b" providerId="LiveId" clId="{21A5AD0A-0D40-407A-9066-7EAED04C2A3B}" dt="2022-10-25T20:43:43.825" v="1000" actId="27636"/>
        <pc:sldMkLst>
          <pc:docMk/>
          <pc:sldMk cId="1592262494" sldId="265"/>
        </pc:sldMkLst>
        <pc:spChg chg="mod">
          <ac:chgData name="P. Jameel" userId="9fe9d0fd27a5295b" providerId="LiveId" clId="{21A5AD0A-0D40-407A-9066-7EAED04C2A3B}" dt="2022-10-25T20:43:18.433" v="994" actId="122"/>
          <ac:spMkLst>
            <pc:docMk/>
            <pc:sldMk cId="1592262494" sldId="265"/>
            <ac:spMk id="2" creationId="{F1FFF7FD-68B2-C9C3-EF76-38C15386548A}"/>
          </ac:spMkLst>
        </pc:spChg>
        <pc:spChg chg="mod">
          <ac:chgData name="P. Jameel" userId="9fe9d0fd27a5295b" providerId="LiveId" clId="{21A5AD0A-0D40-407A-9066-7EAED04C2A3B}" dt="2022-10-25T20:43:43.825" v="1000" actId="27636"/>
          <ac:spMkLst>
            <pc:docMk/>
            <pc:sldMk cId="1592262494" sldId="265"/>
            <ac:spMk id="3" creationId="{B7519880-1908-66A8-3720-F0C79D9E43AB}"/>
          </ac:spMkLst>
        </pc:spChg>
        <pc:spChg chg="add">
          <ac:chgData name="P. Jameel" userId="9fe9d0fd27a5295b" providerId="LiveId" clId="{21A5AD0A-0D40-407A-9066-7EAED04C2A3B}" dt="2022-10-25T20:39:07.843" v="941" actId="26606"/>
          <ac:spMkLst>
            <pc:docMk/>
            <pc:sldMk cId="1592262494" sldId="265"/>
            <ac:spMk id="8" creationId="{B61375F2-60B1-44ED-B60A-019C4BD5A62A}"/>
          </ac:spMkLst>
        </pc:spChg>
        <pc:grpChg chg="add">
          <ac:chgData name="P. Jameel" userId="9fe9d0fd27a5295b" providerId="LiveId" clId="{21A5AD0A-0D40-407A-9066-7EAED04C2A3B}" dt="2022-10-25T20:39:07.843" v="941" actId="26606"/>
          <ac:grpSpMkLst>
            <pc:docMk/>
            <pc:sldMk cId="1592262494" sldId="265"/>
            <ac:grpSpMk id="10" creationId="{4ADB9295-9645-4BF2-ADFD-75800B7FAD06}"/>
          </ac:grpSpMkLst>
        </pc:grpChg>
        <pc:grpChg chg="add">
          <ac:chgData name="P. Jameel" userId="9fe9d0fd27a5295b" providerId="LiveId" clId="{21A5AD0A-0D40-407A-9066-7EAED04C2A3B}" dt="2022-10-25T20:39:07.843" v="941" actId="26606"/>
          <ac:grpSpMkLst>
            <pc:docMk/>
            <pc:sldMk cId="1592262494" sldId="265"/>
            <ac:grpSpMk id="39" creationId="{B485B3F6-654D-4842-A2DE-677D12FED460}"/>
          </ac:grpSpMkLst>
        </pc:grpChg>
      </pc:sldChg>
      <pc:sldChg chg="addSp delSp modSp mod setBg setClrOvrMap">
        <pc:chgData name="P. Jameel" userId="9fe9d0fd27a5295b" providerId="LiveId" clId="{21A5AD0A-0D40-407A-9066-7EAED04C2A3B}" dt="2022-10-26T03:25:39.928" v="1463" actId="20577"/>
        <pc:sldMkLst>
          <pc:docMk/>
          <pc:sldMk cId="253867277" sldId="267"/>
        </pc:sldMkLst>
        <pc:spChg chg="mod">
          <ac:chgData name="P. Jameel" userId="9fe9d0fd27a5295b" providerId="LiveId" clId="{21A5AD0A-0D40-407A-9066-7EAED04C2A3B}" dt="2022-10-25T20:44:15.012" v="1003" actId="207"/>
          <ac:spMkLst>
            <pc:docMk/>
            <pc:sldMk cId="253867277" sldId="267"/>
            <ac:spMk id="2" creationId="{B89E4DFF-629A-AD9E-50D3-7BA7AB1AA026}"/>
          </ac:spMkLst>
        </pc:spChg>
        <pc:spChg chg="add del mod">
          <ac:chgData name="P. Jameel" userId="9fe9d0fd27a5295b" providerId="LiveId" clId="{21A5AD0A-0D40-407A-9066-7EAED04C2A3B}" dt="2022-10-26T03:25:39.928" v="1463" actId="20577"/>
          <ac:spMkLst>
            <pc:docMk/>
            <pc:sldMk cId="253867277" sldId="267"/>
            <ac:spMk id="3" creationId="{6BDA2F9D-CD73-0DA4-5F56-ACF05F492BEA}"/>
          </ac:spMkLst>
        </pc:spChg>
        <pc:spChg chg="add">
          <ac:chgData name="P. Jameel" userId="9fe9d0fd27a5295b" providerId="LiveId" clId="{21A5AD0A-0D40-407A-9066-7EAED04C2A3B}" dt="2022-10-25T20:38:55.202" v="940" actId="26606"/>
          <ac:spMkLst>
            <pc:docMk/>
            <pc:sldMk cId="253867277" sldId="267"/>
            <ac:spMk id="7" creationId="{98714CE9-3C2C-48E1-8B8F-CFB7735C43D7}"/>
          </ac:spMkLst>
        </pc:spChg>
        <pc:spChg chg="add">
          <ac:chgData name="P. Jameel" userId="9fe9d0fd27a5295b" providerId="LiveId" clId="{21A5AD0A-0D40-407A-9066-7EAED04C2A3B}" dt="2022-10-25T20:38:55.202" v="940" actId="26606"/>
          <ac:spMkLst>
            <pc:docMk/>
            <pc:sldMk cId="253867277" sldId="267"/>
            <ac:spMk id="8" creationId="{CC892AB0-7D6D-4FC9-9105-0CB427161889}"/>
          </ac:spMkLst>
        </pc:spChg>
        <pc:spChg chg="add del">
          <ac:chgData name="P. Jameel" userId="9fe9d0fd27a5295b" providerId="LiveId" clId="{21A5AD0A-0D40-407A-9066-7EAED04C2A3B}" dt="2022-10-25T20:38:52.765" v="939" actId="26606"/>
          <ac:spMkLst>
            <pc:docMk/>
            <pc:sldMk cId="253867277" sldId="267"/>
            <ac:spMk id="9" creationId="{54B9C16B-AC4A-44ED-9075-F76549B46E7C}"/>
          </ac:spMkLst>
        </pc:spChg>
        <pc:spChg chg="add">
          <ac:chgData name="P. Jameel" userId="9fe9d0fd27a5295b" providerId="LiveId" clId="{21A5AD0A-0D40-407A-9066-7EAED04C2A3B}" dt="2022-10-25T20:38:55.202" v="940" actId="26606"/>
          <ac:spMkLst>
            <pc:docMk/>
            <pc:sldMk cId="253867277" sldId="267"/>
            <ac:spMk id="38" creationId="{6D29BE04-4454-4832-B83F-10D001BFF94D}"/>
          </ac:spMkLst>
        </pc:spChg>
        <pc:spChg chg="add del">
          <ac:chgData name="P. Jameel" userId="9fe9d0fd27a5295b" providerId="LiveId" clId="{21A5AD0A-0D40-407A-9066-7EAED04C2A3B}" dt="2022-10-25T20:38:52.765" v="939" actId="26606"/>
          <ac:spMkLst>
            <pc:docMk/>
            <pc:sldMk cId="253867277" sldId="267"/>
            <ac:spMk id="42" creationId="{B53044DC-4918-43DA-B49D-91673C6C9485}"/>
          </ac:spMkLst>
        </pc:spChg>
        <pc:grpChg chg="add">
          <ac:chgData name="P. Jameel" userId="9fe9d0fd27a5295b" providerId="LiveId" clId="{21A5AD0A-0D40-407A-9066-7EAED04C2A3B}" dt="2022-10-25T20:38:55.202" v="940" actId="26606"/>
          <ac:grpSpMkLst>
            <pc:docMk/>
            <pc:sldMk cId="253867277" sldId="267"/>
            <ac:grpSpMk id="10" creationId="{807353E4-FA19-40CB-8AF8-3A8E6704BE09}"/>
          </ac:grpSpMkLst>
        </pc:grpChg>
        <pc:grpChg chg="add del">
          <ac:chgData name="P. Jameel" userId="9fe9d0fd27a5295b" providerId="LiveId" clId="{21A5AD0A-0D40-407A-9066-7EAED04C2A3B}" dt="2022-10-25T20:38:52.765" v="939" actId="26606"/>
          <ac:grpSpMkLst>
            <pc:docMk/>
            <pc:sldMk cId="253867277" sldId="267"/>
            <ac:grpSpMk id="11" creationId="{62A2FEB6-F419-4684-9ABC-9E32E012E8B7}"/>
          </ac:grpSpMkLst>
        </pc:grpChg>
        <pc:grpChg chg="add">
          <ac:chgData name="P. Jameel" userId="9fe9d0fd27a5295b" providerId="LiveId" clId="{21A5AD0A-0D40-407A-9066-7EAED04C2A3B}" dt="2022-10-25T20:38:55.202" v="940" actId="26606"/>
          <ac:grpSpMkLst>
            <pc:docMk/>
            <pc:sldMk cId="253867277" sldId="267"/>
            <ac:grpSpMk id="18" creationId="{0328E69E-CE3D-4110-8BF7-AD3C0C10CB1C}"/>
          </ac:grpSpMkLst>
        </pc:grpChg>
        <pc:grpChg chg="add">
          <ac:chgData name="P. Jameel" userId="9fe9d0fd27a5295b" providerId="LiveId" clId="{21A5AD0A-0D40-407A-9066-7EAED04C2A3B}" dt="2022-10-25T20:38:55.202" v="940" actId="26606"/>
          <ac:grpSpMkLst>
            <pc:docMk/>
            <pc:sldMk cId="253867277" sldId="267"/>
            <ac:grpSpMk id="24" creationId="{F64806C9-3599-45A7-BCFF-F762C54276F8}"/>
          </ac:grpSpMkLst>
        </pc:grpChg>
        <pc:grpChg chg="add">
          <ac:chgData name="P. Jameel" userId="9fe9d0fd27a5295b" providerId="LiveId" clId="{21A5AD0A-0D40-407A-9066-7EAED04C2A3B}" dt="2022-10-25T20:38:55.202" v="940" actId="26606"/>
          <ac:grpSpMkLst>
            <pc:docMk/>
            <pc:sldMk cId="253867277" sldId="267"/>
            <ac:grpSpMk id="30" creationId="{1287AC97-A8E8-4B45-A50A-3057A88B4088}"/>
          </ac:grpSpMkLst>
        </pc:grpChg>
        <pc:grpChg chg="add del">
          <ac:chgData name="P. Jameel" userId="9fe9d0fd27a5295b" providerId="LiveId" clId="{21A5AD0A-0D40-407A-9066-7EAED04C2A3B}" dt="2022-10-25T20:38:52.765" v="939" actId="26606"/>
          <ac:grpSpMkLst>
            <pc:docMk/>
            <pc:sldMk cId="253867277" sldId="267"/>
            <ac:grpSpMk id="44" creationId="{1DCE6B36-1420-43AB-86CF-4E653A517B9C}"/>
          </ac:grpSpMkLst>
        </pc:grpChg>
        <pc:graphicFrameChg chg="add del">
          <ac:chgData name="P. Jameel" userId="9fe9d0fd27a5295b" providerId="LiveId" clId="{21A5AD0A-0D40-407A-9066-7EAED04C2A3B}" dt="2022-10-25T20:38:52.765" v="939" actId="26606"/>
          <ac:graphicFrameMkLst>
            <pc:docMk/>
            <pc:sldMk cId="253867277" sldId="267"/>
            <ac:graphicFrameMk id="5" creationId="{4974870D-E96A-7639-193E-83C9127F3980}"/>
          </ac:graphicFrameMkLst>
        </pc:graphicFrameChg>
        <pc:picChg chg="add del">
          <ac:chgData name="P. Jameel" userId="9fe9d0fd27a5295b" providerId="LiveId" clId="{21A5AD0A-0D40-407A-9066-7EAED04C2A3B}" dt="2022-10-25T20:38:52.765" v="939" actId="26606"/>
          <ac:picMkLst>
            <pc:docMk/>
            <pc:sldMk cId="253867277" sldId="267"/>
            <ac:picMk id="40" creationId="{3E94A106-9341-485C-9057-9D62B2BD083F}"/>
          </ac:picMkLst>
        </pc:picChg>
        <pc:picChg chg="add del">
          <ac:chgData name="P. Jameel" userId="9fe9d0fd27a5295b" providerId="LiveId" clId="{21A5AD0A-0D40-407A-9066-7EAED04C2A3B}" dt="2022-10-25T20:38:52.765" v="939" actId="26606"/>
          <ac:picMkLst>
            <pc:docMk/>
            <pc:sldMk cId="253867277" sldId="267"/>
            <ac:picMk id="73" creationId="{9BE36DBF-0333-4D36-A5BF-81FDA2406FE9}"/>
          </ac:picMkLst>
        </pc:picChg>
      </pc:sldChg>
      <pc:sldChg chg="addSp modSp mod setBg">
        <pc:chgData name="P. Jameel" userId="9fe9d0fd27a5295b" providerId="LiveId" clId="{21A5AD0A-0D40-407A-9066-7EAED04C2A3B}" dt="2022-10-25T20:37:44.542" v="934" actId="255"/>
        <pc:sldMkLst>
          <pc:docMk/>
          <pc:sldMk cId="214774253" sldId="268"/>
        </pc:sldMkLst>
        <pc:spChg chg="mod">
          <ac:chgData name="P. Jameel" userId="9fe9d0fd27a5295b" providerId="LiveId" clId="{21A5AD0A-0D40-407A-9066-7EAED04C2A3B}" dt="2022-10-25T20:37:26.177" v="933" actId="26606"/>
          <ac:spMkLst>
            <pc:docMk/>
            <pc:sldMk cId="214774253" sldId="268"/>
            <ac:spMk id="2" creationId="{FF32A048-2AF4-3A1C-05A6-982C19782DAC}"/>
          </ac:spMkLst>
        </pc:spChg>
        <pc:grpChg chg="add">
          <ac:chgData name="P. Jameel" userId="9fe9d0fd27a5295b" providerId="LiveId" clId="{21A5AD0A-0D40-407A-9066-7EAED04C2A3B}" dt="2022-10-25T20:37:26.177" v="933" actId="26606"/>
          <ac:grpSpMkLst>
            <pc:docMk/>
            <pc:sldMk cId="214774253" sldId="268"/>
            <ac:grpSpMk id="9" creationId="{A0B38558-5389-4817-936F-FD62560CAC11}"/>
          </ac:grpSpMkLst>
        </pc:grpChg>
        <pc:grpChg chg="add">
          <ac:chgData name="P. Jameel" userId="9fe9d0fd27a5295b" providerId="LiveId" clId="{21A5AD0A-0D40-407A-9066-7EAED04C2A3B}" dt="2022-10-25T20:37:26.177" v="933" actId="26606"/>
          <ac:grpSpMkLst>
            <pc:docMk/>
            <pc:sldMk cId="214774253" sldId="268"/>
            <ac:grpSpMk id="13" creationId="{15502586-682B-4EDF-9515-674BB4E1CD13}"/>
          </ac:grpSpMkLst>
        </pc:grpChg>
        <pc:graphicFrameChg chg="mod modGraphic">
          <ac:chgData name="P. Jameel" userId="9fe9d0fd27a5295b" providerId="LiveId" clId="{21A5AD0A-0D40-407A-9066-7EAED04C2A3B}" dt="2022-10-25T20:37:44.542" v="934" actId="255"/>
          <ac:graphicFrameMkLst>
            <pc:docMk/>
            <pc:sldMk cId="214774253" sldId="268"/>
            <ac:graphicFrameMk id="4" creationId="{1B23A500-3AA2-5553-ACC2-59FBD5717071}"/>
          </ac:graphicFrameMkLst>
        </pc:graphicFrameChg>
      </pc:sldChg>
      <pc:sldChg chg="addSp modSp mod setBg">
        <pc:chgData name="P. Jameel" userId="9fe9d0fd27a5295b" providerId="LiveId" clId="{21A5AD0A-0D40-407A-9066-7EAED04C2A3B}" dt="2022-10-26T04:15:23.964" v="2235" actId="33524"/>
        <pc:sldMkLst>
          <pc:docMk/>
          <pc:sldMk cId="3833438964" sldId="269"/>
        </pc:sldMkLst>
        <pc:spChg chg="mod">
          <ac:chgData name="P. Jameel" userId="9fe9d0fd27a5295b" providerId="LiveId" clId="{21A5AD0A-0D40-407A-9066-7EAED04C2A3B}" dt="2022-10-25T20:44:54.653" v="1004" actId="26606"/>
          <ac:spMkLst>
            <pc:docMk/>
            <pc:sldMk cId="3833438964" sldId="269"/>
            <ac:spMk id="2" creationId="{06D92B12-E5EC-92FC-0BAA-9A53EDDAF80A}"/>
          </ac:spMkLst>
        </pc:spChg>
        <pc:spChg chg="mod">
          <ac:chgData name="P. Jameel" userId="9fe9d0fd27a5295b" providerId="LiveId" clId="{21A5AD0A-0D40-407A-9066-7EAED04C2A3B}" dt="2022-10-26T04:15:23.964" v="2235" actId="33524"/>
          <ac:spMkLst>
            <pc:docMk/>
            <pc:sldMk cId="3833438964" sldId="269"/>
            <ac:spMk id="3" creationId="{68B8E354-B61B-9ADE-079C-2E6AF4836F47}"/>
          </ac:spMkLst>
        </pc:spChg>
        <pc:spChg chg="add">
          <ac:chgData name="P. Jameel" userId="9fe9d0fd27a5295b" providerId="LiveId" clId="{21A5AD0A-0D40-407A-9066-7EAED04C2A3B}" dt="2022-10-25T20:44:54.653" v="1004" actId="26606"/>
          <ac:spMkLst>
            <pc:docMk/>
            <pc:sldMk cId="3833438964" sldId="269"/>
            <ac:spMk id="8" creationId="{CC892AB0-7D6D-4FC9-9105-0CB427161889}"/>
          </ac:spMkLst>
        </pc:spChg>
        <pc:spChg chg="add">
          <ac:chgData name="P. Jameel" userId="9fe9d0fd27a5295b" providerId="LiveId" clId="{21A5AD0A-0D40-407A-9066-7EAED04C2A3B}" dt="2022-10-25T20:44:54.653" v="1004" actId="26606"/>
          <ac:spMkLst>
            <pc:docMk/>
            <pc:sldMk cId="3833438964" sldId="269"/>
            <ac:spMk id="38" creationId="{6D29BE04-4454-4832-B83F-10D001BFF94D}"/>
          </ac:spMkLst>
        </pc:spChg>
        <pc:spChg chg="add">
          <ac:chgData name="P. Jameel" userId="9fe9d0fd27a5295b" providerId="LiveId" clId="{21A5AD0A-0D40-407A-9066-7EAED04C2A3B}" dt="2022-10-25T20:44:54.653" v="1004" actId="26606"/>
          <ac:spMkLst>
            <pc:docMk/>
            <pc:sldMk cId="3833438964" sldId="269"/>
            <ac:spMk id="40" creationId="{98714CE9-3C2C-48E1-8B8F-CFB7735C43D7}"/>
          </ac:spMkLst>
        </pc:spChg>
        <pc:grpChg chg="add">
          <ac:chgData name="P. Jameel" userId="9fe9d0fd27a5295b" providerId="LiveId" clId="{21A5AD0A-0D40-407A-9066-7EAED04C2A3B}" dt="2022-10-25T20:44:54.653" v="1004" actId="26606"/>
          <ac:grpSpMkLst>
            <pc:docMk/>
            <pc:sldMk cId="3833438964" sldId="269"/>
            <ac:grpSpMk id="10" creationId="{807353E4-FA19-40CB-8AF8-3A8E6704BE09}"/>
          </ac:grpSpMkLst>
        </pc:grpChg>
        <pc:grpChg chg="add">
          <ac:chgData name="P. Jameel" userId="9fe9d0fd27a5295b" providerId="LiveId" clId="{21A5AD0A-0D40-407A-9066-7EAED04C2A3B}" dt="2022-10-25T20:44:54.653" v="1004" actId="26606"/>
          <ac:grpSpMkLst>
            <pc:docMk/>
            <pc:sldMk cId="3833438964" sldId="269"/>
            <ac:grpSpMk id="18" creationId="{0328E69E-CE3D-4110-8BF7-AD3C0C10CB1C}"/>
          </ac:grpSpMkLst>
        </pc:grpChg>
        <pc:grpChg chg="add">
          <ac:chgData name="P. Jameel" userId="9fe9d0fd27a5295b" providerId="LiveId" clId="{21A5AD0A-0D40-407A-9066-7EAED04C2A3B}" dt="2022-10-25T20:44:54.653" v="1004" actId="26606"/>
          <ac:grpSpMkLst>
            <pc:docMk/>
            <pc:sldMk cId="3833438964" sldId="269"/>
            <ac:grpSpMk id="24" creationId="{F64806C9-3599-45A7-BCFF-F762C54276F8}"/>
          </ac:grpSpMkLst>
        </pc:grpChg>
        <pc:grpChg chg="add">
          <ac:chgData name="P. Jameel" userId="9fe9d0fd27a5295b" providerId="LiveId" clId="{21A5AD0A-0D40-407A-9066-7EAED04C2A3B}" dt="2022-10-25T20:44:54.653" v="1004" actId="26606"/>
          <ac:grpSpMkLst>
            <pc:docMk/>
            <pc:sldMk cId="3833438964" sldId="269"/>
            <ac:grpSpMk id="30" creationId="{1287AC97-A8E8-4B45-A50A-3057A88B4088}"/>
          </ac:grpSpMkLst>
        </pc:grpChg>
      </pc:sldChg>
      <pc:sldChg chg="addSp delSp modSp new mod ord setBg setClrOvrMap">
        <pc:chgData name="P. Jameel" userId="9fe9d0fd27a5295b" providerId="LiveId" clId="{21A5AD0A-0D40-407A-9066-7EAED04C2A3B}" dt="2022-10-25T20:38:18.084" v="937" actId="255"/>
        <pc:sldMkLst>
          <pc:docMk/>
          <pc:sldMk cId="3000112694" sldId="270"/>
        </pc:sldMkLst>
        <pc:spChg chg="mod">
          <ac:chgData name="P. Jameel" userId="9fe9d0fd27a5295b" providerId="LiveId" clId="{21A5AD0A-0D40-407A-9066-7EAED04C2A3B}" dt="2022-10-25T20:37:01.143" v="932" actId="26606"/>
          <ac:spMkLst>
            <pc:docMk/>
            <pc:sldMk cId="3000112694" sldId="270"/>
            <ac:spMk id="2" creationId="{AB81E8A2-54A2-1DF0-A72A-378B0C378369}"/>
          </ac:spMkLst>
        </pc:spChg>
        <pc:spChg chg="del mod">
          <ac:chgData name="P. Jameel" userId="9fe9d0fd27a5295b" providerId="LiveId" clId="{21A5AD0A-0D40-407A-9066-7EAED04C2A3B}" dt="2022-10-25T20:08:50.226" v="26" actId="1032"/>
          <ac:spMkLst>
            <pc:docMk/>
            <pc:sldMk cId="3000112694" sldId="270"/>
            <ac:spMk id="3" creationId="{E91E278E-FB02-F85D-8295-754AAE4C27FA}"/>
          </ac:spMkLst>
        </pc:spChg>
        <pc:spChg chg="add del">
          <ac:chgData name="P. Jameel" userId="9fe9d0fd27a5295b" providerId="LiveId" clId="{21A5AD0A-0D40-407A-9066-7EAED04C2A3B}" dt="2022-10-25T20:36:55.463" v="931" actId="26606"/>
          <ac:spMkLst>
            <pc:docMk/>
            <pc:sldMk cId="3000112694" sldId="270"/>
            <ac:spMk id="9" creationId="{6697F791-5FFA-4164-899F-EB52EA72B024}"/>
          </ac:spMkLst>
        </pc:spChg>
        <pc:spChg chg="add del">
          <ac:chgData name="P. Jameel" userId="9fe9d0fd27a5295b" providerId="LiveId" clId="{21A5AD0A-0D40-407A-9066-7EAED04C2A3B}" dt="2022-10-25T20:36:55.463" v="931" actId="26606"/>
          <ac:spMkLst>
            <pc:docMk/>
            <pc:sldMk cId="3000112694" sldId="270"/>
            <ac:spMk id="13" creationId="{B773AB25-A422-41AA-9737-5E04C1966DE1}"/>
          </ac:spMkLst>
        </pc:spChg>
        <pc:grpChg chg="add">
          <ac:chgData name="P. Jameel" userId="9fe9d0fd27a5295b" providerId="LiveId" clId="{21A5AD0A-0D40-407A-9066-7EAED04C2A3B}" dt="2022-10-25T20:37:01.143" v="932" actId="26606"/>
          <ac:grpSpMkLst>
            <pc:docMk/>
            <pc:sldMk cId="3000112694" sldId="270"/>
            <ac:grpSpMk id="6" creationId="{A0B38558-5389-4817-936F-FD62560CAC11}"/>
          </ac:grpSpMkLst>
        </pc:grpChg>
        <pc:grpChg chg="add">
          <ac:chgData name="P. Jameel" userId="9fe9d0fd27a5295b" providerId="LiveId" clId="{21A5AD0A-0D40-407A-9066-7EAED04C2A3B}" dt="2022-10-25T20:37:01.143" v="932" actId="26606"/>
          <ac:grpSpMkLst>
            <pc:docMk/>
            <pc:sldMk cId="3000112694" sldId="270"/>
            <ac:grpSpMk id="8" creationId="{15502586-682B-4EDF-9515-674BB4E1CD13}"/>
          </ac:grpSpMkLst>
        </pc:grpChg>
        <pc:grpChg chg="add del">
          <ac:chgData name="P. Jameel" userId="9fe9d0fd27a5295b" providerId="LiveId" clId="{21A5AD0A-0D40-407A-9066-7EAED04C2A3B}" dt="2022-10-25T20:36:55.463" v="931" actId="26606"/>
          <ac:grpSpMkLst>
            <pc:docMk/>
            <pc:sldMk cId="3000112694" sldId="270"/>
            <ac:grpSpMk id="17" creationId="{6AD0D387-1584-4477-B5F8-52B50D4F2205}"/>
          </ac:grpSpMkLst>
        </pc:grpChg>
        <pc:graphicFrameChg chg="add mod modGraphic">
          <ac:chgData name="P. Jameel" userId="9fe9d0fd27a5295b" providerId="LiveId" clId="{21A5AD0A-0D40-407A-9066-7EAED04C2A3B}" dt="2022-10-25T20:38:18.084" v="937" actId="255"/>
          <ac:graphicFrameMkLst>
            <pc:docMk/>
            <pc:sldMk cId="3000112694" sldId="270"/>
            <ac:graphicFrameMk id="4" creationId="{D594234C-8775-8B2A-2902-C1A2BB0E01E8}"/>
          </ac:graphicFrameMkLst>
        </pc:graphicFrameChg>
        <pc:picChg chg="add del">
          <ac:chgData name="P. Jameel" userId="9fe9d0fd27a5295b" providerId="LiveId" clId="{21A5AD0A-0D40-407A-9066-7EAED04C2A3B}" dt="2022-10-25T20:36:55.463" v="931" actId="26606"/>
          <ac:picMkLst>
            <pc:docMk/>
            <pc:sldMk cId="3000112694" sldId="270"/>
            <ac:picMk id="11" creationId="{4E28A1A9-FB81-4816-AAEA-C3B430946951}"/>
          </ac:picMkLst>
        </pc:picChg>
        <pc:picChg chg="add del">
          <ac:chgData name="P. Jameel" userId="9fe9d0fd27a5295b" providerId="LiveId" clId="{21A5AD0A-0D40-407A-9066-7EAED04C2A3B}" dt="2022-10-25T20:36:55.463" v="931" actId="26606"/>
          <ac:picMkLst>
            <pc:docMk/>
            <pc:sldMk cId="3000112694" sldId="270"/>
            <ac:picMk id="15" creationId="{AF0552B8-DE8C-40DF-B29F-1728E6A10619}"/>
          </ac:picMkLst>
        </pc:picChg>
      </pc:sldChg>
      <pc:sldChg chg="addSp modSp new mod ord setBg">
        <pc:chgData name="P. Jameel" userId="9fe9d0fd27a5295b" providerId="LiveId" clId="{21A5AD0A-0D40-407A-9066-7EAED04C2A3B}" dt="2022-10-26T03:33:23.266" v="1465" actId="313"/>
        <pc:sldMkLst>
          <pc:docMk/>
          <pc:sldMk cId="3997243200" sldId="271"/>
        </pc:sldMkLst>
        <pc:spChg chg="mod">
          <ac:chgData name="P. Jameel" userId="9fe9d0fd27a5295b" providerId="LiveId" clId="{21A5AD0A-0D40-407A-9066-7EAED04C2A3B}" dt="2022-10-25T20:57:29.284" v="1430" actId="1076"/>
          <ac:spMkLst>
            <pc:docMk/>
            <pc:sldMk cId="3997243200" sldId="271"/>
            <ac:spMk id="2" creationId="{43B8AE45-CE58-8221-05F7-39E57C54060F}"/>
          </ac:spMkLst>
        </pc:spChg>
        <pc:spChg chg="mod">
          <ac:chgData name="P. Jameel" userId="9fe9d0fd27a5295b" providerId="LiveId" clId="{21A5AD0A-0D40-407A-9066-7EAED04C2A3B}" dt="2022-10-26T03:33:23.266" v="1465" actId="313"/>
          <ac:spMkLst>
            <pc:docMk/>
            <pc:sldMk cId="3997243200" sldId="271"/>
            <ac:spMk id="3" creationId="{484F42DB-5238-EF91-49CC-13061AD53F8B}"/>
          </ac:spMkLst>
        </pc:spChg>
        <pc:spChg chg="add">
          <ac:chgData name="P. Jameel" userId="9fe9d0fd27a5295b" providerId="LiveId" clId="{21A5AD0A-0D40-407A-9066-7EAED04C2A3B}" dt="2022-10-25T20:45:29.223" v="1005" actId="26606"/>
          <ac:spMkLst>
            <pc:docMk/>
            <pc:sldMk cId="3997243200" sldId="271"/>
            <ac:spMk id="8" creationId="{CC892AB0-7D6D-4FC9-9105-0CB427161889}"/>
          </ac:spMkLst>
        </pc:spChg>
        <pc:spChg chg="add">
          <ac:chgData name="P. Jameel" userId="9fe9d0fd27a5295b" providerId="LiveId" clId="{21A5AD0A-0D40-407A-9066-7EAED04C2A3B}" dt="2022-10-25T20:45:29.223" v="1005" actId="26606"/>
          <ac:spMkLst>
            <pc:docMk/>
            <pc:sldMk cId="3997243200" sldId="271"/>
            <ac:spMk id="38" creationId="{6D29BE04-4454-4832-B83F-10D001BFF94D}"/>
          </ac:spMkLst>
        </pc:spChg>
        <pc:spChg chg="add">
          <ac:chgData name="P. Jameel" userId="9fe9d0fd27a5295b" providerId="LiveId" clId="{21A5AD0A-0D40-407A-9066-7EAED04C2A3B}" dt="2022-10-25T20:45:29.223" v="1005" actId="26606"/>
          <ac:spMkLst>
            <pc:docMk/>
            <pc:sldMk cId="3997243200" sldId="271"/>
            <ac:spMk id="40" creationId="{98714CE9-3C2C-48E1-8B8F-CFB7735C43D7}"/>
          </ac:spMkLst>
        </pc:spChg>
        <pc:grpChg chg="add">
          <ac:chgData name="P. Jameel" userId="9fe9d0fd27a5295b" providerId="LiveId" clId="{21A5AD0A-0D40-407A-9066-7EAED04C2A3B}" dt="2022-10-25T20:45:29.223" v="1005" actId="26606"/>
          <ac:grpSpMkLst>
            <pc:docMk/>
            <pc:sldMk cId="3997243200" sldId="271"/>
            <ac:grpSpMk id="10" creationId="{807353E4-FA19-40CB-8AF8-3A8E6704BE09}"/>
          </ac:grpSpMkLst>
        </pc:grpChg>
        <pc:grpChg chg="add">
          <ac:chgData name="P. Jameel" userId="9fe9d0fd27a5295b" providerId="LiveId" clId="{21A5AD0A-0D40-407A-9066-7EAED04C2A3B}" dt="2022-10-25T20:45:29.223" v="1005" actId="26606"/>
          <ac:grpSpMkLst>
            <pc:docMk/>
            <pc:sldMk cId="3997243200" sldId="271"/>
            <ac:grpSpMk id="18" creationId="{0328E69E-CE3D-4110-8BF7-AD3C0C10CB1C}"/>
          </ac:grpSpMkLst>
        </pc:grpChg>
        <pc:grpChg chg="add">
          <ac:chgData name="P. Jameel" userId="9fe9d0fd27a5295b" providerId="LiveId" clId="{21A5AD0A-0D40-407A-9066-7EAED04C2A3B}" dt="2022-10-25T20:45:29.223" v="1005" actId="26606"/>
          <ac:grpSpMkLst>
            <pc:docMk/>
            <pc:sldMk cId="3997243200" sldId="271"/>
            <ac:grpSpMk id="24" creationId="{F64806C9-3599-45A7-BCFF-F762C54276F8}"/>
          </ac:grpSpMkLst>
        </pc:grpChg>
        <pc:grpChg chg="add">
          <ac:chgData name="P. Jameel" userId="9fe9d0fd27a5295b" providerId="LiveId" clId="{21A5AD0A-0D40-407A-9066-7EAED04C2A3B}" dt="2022-10-25T20:45:29.223" v="1005" actId="26606"/>
          <ac:grpSpMkLst>
            <pc:docMk/>
            <pc:sldMk cId="3997243200" sldId="271"/>
            <ac:grpSpMk id="30" creationId="{1287AC97-A8E8-4B45-A50A-3057A88B4088}"/>
          </ac:grpSpMkLst>
        </pc:grpChg>
      </pc:sldChg>
      <pc:sldChg chg="addSp delSp modSp new mod setBg">
        <pc:chgData name="P. Jameel" userId="9fe9d0fd27a5295b" providerId="LiveId" clId="{21A5AD0A-0D40-407A-9066-7EAED04C2A3B}" dt="2022-10-25T20:46:11.967" v="1012" actId="122"/>
        <pc:sldMkLst>
          <pc:docMk/>
          <pc:sldMk cId="4157618770" sldId="272"/>
        </pc:sldMkLst>
        <pc:spChg chg="mod">
          <ac:chgData name="P. Jameel" userId="9fe9d0fd27a5295b" providerId="LiveId" clId="{21A5AD0A-0D40-407A-9066-7EAED04C2A3B}" dt="2022-10-25T20:46:11.967" v="1012" actId="122"/>
          <ac:spMkLst>
            <pc:docMk/>
            <pc:sldMk cId="4157618770" sldId="272"/>
            <ac:spMk id="2" creationId="{89E0077A-05C0-D75B-F7AF-FF0F606EF0F6}"/>
          </ac:spMkLst>
        </pc:spChg>
        <pc:spChg chg="del mod">
          <ac:chgData name="P. Jameel" userId="9fe9d0fd27a5295b" providerId="LiveId" clId="{21A5AD0A-0D40-407A-9066-7EAED04C2A3B}" dt="2022-10-25T20:45:42.913" v="1008" actId="26606"/>
          <ac:spMkLst>
            <pc:docMk/>
            <pc:sldMk cId="4157618770" sldId="272"/>
            <ac:spMk id="3" creationId="{428D37A2-CFF1-58D7-E65A-35A0B84FDF43}"/>
          </ac:spMkLst>
        </pc:spChg>
        <pc:spChg chg="add del">
          <ac:chgData name="P. Jameel" userId="9fe9d0fd27a5295b" providerId="LiveId" clId="{21A5AD0A-0D40-407A-9066-7EAED04C2A3B}" dt="2022-10-25T20:45:42.873" v="1007" actId="26606"/>
          <ac:spMkLst>
            <pc:docMk/>
            <pc:sldMk cId="4157618770" sldId="272"/>
            <ac:spMk id="8" creationId="{CC892AB0-7D6D-4FC9-9105-0CB427161889}"/>
          </ac:spMkLst>
        </pc:spChg>
        <pc:spChg chg="add">
          <ac:chgData name="P. Jameel" userId="9fe9d0fd27a5295b" providerId="LiveId" clId="{21A5AD0A-0D40-407A-9066-7EAED04C2A3B}" dt="2022-10-25T20:45:42.913" v="1008" actId="26606"/>
          <ac:spMkLst>
            <pc:docMk/>
            <pc:sldMk cId="4157618770" sldId="272"/>
            <ac:spMk id="9" creationId="{C6270675-9512-4978-8583-36659256EE23}"/>
          </ac:spMkLst>
        </pc:spChg>
        <pc:spChg chg="add del">
          <ac:chgData name="P. Jameel" userId="9fe9d0fd27a5295b" providerId="LiveId" clId="{21A5AD0A-0D40-407A-9066-7EAED04C2A3B}" dt="2022-10-25T20:45:42.873" v="1007" actId="26606"/>
          <ac:spMkLst>
            <pc:docMk/>
            <pc:sldMk cId="4157618770" sldId="272"/>
            <ac:spMk id="38" creationId="{6D29BE04-4454-4832-B83F-10D001BFF94D}"/>
          </ac:spMkLst>
        </pc:spChg>
        <pc:spChg chg="add del">
          <ac:chgData name="P. Jameel" userId="9fe9d0fd27a5295b" providerId="LiveId" clId="{21A5AD0A-0D40-407A-9066-7EAED04C2A3B}" dt="2022-10-25T20:45:42.873" v="1007" actId="26606"/>
          <ac:spMkLst>
            <pc:docMk/>
            <pc:sldMk cId="4157618770" sldId="272"/>
            <ac:spMk id="40" creationId="{98714CE9-3C2C-48E1-8B8F-CFB7735C43D7}"/>
          </ac:spMkLst>
        </pc:spChg>
        <pc:grpChg chg="add del">
          <ac:chgData name="P. Jameel" userId="9fe9d0fd27a5295b" providerId="LiveId" clId="{21A5AD0A-0D40-407A-9066-7EAED04C2A3B}" dt="2022-10-25T20:45:42.873" v="1007" actId="26606"/>
          <ac:grpSpMkLst>
            <pc:docMk/>
            <pc:sldMk cId="4157618770" sldId="272"/>
            <ac:grpSpMk id="10" creationId="{807353E4-FA19-40CB-8AF8-3A8E6704BE09}"/>
          </ac:grpSpMkLst>
        </pc:grpChg>
        <pc:grpChg chg="add del">
          <ac:chgData name="P. Jameel" userId="9fe9d0fd27a5295b" providerId="LiveId" clId="{21A5AD0A-0D40-407A-9066-7EAED04C2A3B}" dt="2022-10-25T20:45:42.873" v="1007" actId="26606"/>
          <ac:grpSpMkLst>
            <pc:docMk/>
            <pc:sldMk cId="4157618770" sldId="272"/>
            <ac:grpSpMk id="18" creationId="{0328E69E-CE3D-4110-8BF7-AD3C0C10CB1C}"/>
          </ac:grpSpMkLst>
        </pc:grpChg>
        <pc:grpChg chg="add del">
          <ac:chgData name="P. Jameel" userId="9fe9d0fd27a5295b" providerId="LiveId" clId="{21A5AD0A-0D40-407A-9066-7EAED04C2A3B}" dt="2022-10-25T20:45:42.873" v="1007" actId="26606"/>
          <ac:grpSpMkLst>
            <pc:docMk/>
            <pc:sldMk cId="4157618770" sldId="272"/>
            <ac:grpSpMk id="24" creationId="{F64806C9-3599-45A7-BCFF-F762C54276F8}"/>
          </ac:grpSpMkLst>
        </pc:grpChg>
        <pc:grpChg chg="add del">
          <ac:chgData name="P. Jameel" userId="9fe9d0fd27a5295b" providerId="LiveId" clId="{21A5AD0A-0D40-407A-9066-7EAED04C2A3B}" dt="2022-10-25T20:45:42.873" v="1007" actId="26606"/>
          <ac:grpSpMkLst>
            <pc:docMk/>
            <pc:sldMk cId="4157618770" sldId="272"/>
            <ac:grpSpMk id="30" creationId="{1287AC97-A8E8-4B45-A50A-3057A88B4088}"/>
          </ac:grpSpMkLst>
        </pc:grpChg>
        <pc:graphicFrameChg chg="add mod">
          <ac:chgData name="P. Jameel" userId="9fe9d0fd27a5295b" providerId="LiveId" clId="{21A5AD0A-0D40-407A-9066-7EAED04C2A3B}" dt="2022-10-25T20:46:01.044" v="1010" actId="14100"/>
          <ac:graphicFrameMkLst>
            <pc:docMk/>
            <pc:sldMk cId="4157618770" sldId="272"/>
            <ac:graphicFrameMk id="5" creationId="{51AD38F5-97DC-B990-2B1F-201365036B72}"/>
          </ac:graphicFrameMkLst>
        </pc:graphicFrameChg>
      </pc:sldChg>
      <pc:sldChg chg="addSp delSp modSp new mod setBg">
        <pc:chgData name="P. Jameel" userId="9fe9d0fd27a5295b" providerId="LiveId" clId="{21A5AD0A-0D40-407A-9066-7EAED04C2A3B}" dt="2022-10-25T20:47:05.119" v="1019" actId="1076"/>
        <pc:sldMkLst>
          <pc:docMk/>
          <pc:sldMk cId="700569413" sldId="273"/>
        </pc:sldMkLst>
        <pc:spChg chg="mod">
          <ac:chgData name="P. Jameel" userId="9fe9d0fd27a5295b" providerId="LiveId" clId="{21A5AD0A-0D40-407A-9066-7EAED04C2A3B}" dt="2022-10-25T20:47:05.119" v="1019" actId="1076"/>
          <ac:spMkLst>
            <pc:docMk/>
            <pc:sldMk cId="700569413" sldId="273"/>
            <ac:spMk id="2" creationId="{24AC8241-956E-624E-227E-E62E3608798B}"/>
          </ac:spMkLst>
        </pc:spChg>
        <pc:spChg chg="del mod">
          <ac:chgData name="P. Jameel" userId="9fe9d0fd27a5295b" providerId="LiveId" clId="{21A5AD0A-0D40-407A-9066-7EAED04C2A3B}" dt="2022-10-25T20:46:28.053" v="1013" actId="26606"/>
          <ac:spMkLst>
            <pc:docMk/>
            <pc:sldMk cId="700569413" sldId="273"/>
            <ac:spMk id="3" creationId="{4714B467-C9AA-A626-6FA5-C578B3C1437E}"/>
          </ac:spMkLst>
        </pc:spChg>
        <pc:spChg chg="add">
          <ac:chgData name="P. Jameel" userId="9fe9d0fd27a5295b" providerId="LiveId" clId="{21A5AD0A-0D40-407A-9066-7EAED04C2A3B}" dt="2022-10-25T20:46:28.053" v="1013" actId="26606"/>
          <ac:spMkLst>
            <pc:docMk/>
            <pc:sldMk cId="700569413" sldId="273"/>
            <ac:spMk id="9" creationId="{C6270675-9512-4978-8583-36659256EE23}"/>
          </ac:spMkLst>
        </pc:spChg>
        <pc:graphicFrameChg chg="add mod">
          <ac:chgData name="P. Jameel" userId="9fe9d0fd27a5295b" providerId="LiveId" clId="{21A5AD0A-0D40-407A-9066-7EAED04C2A3B}" dt="2022-10-25T20:46:58.275" v="1018" actId="14100"/>
          <ac:graphicFrameMkLst>
            <pc:docMk/>
            <pc:sldMk cId="700569413" sldId="273"/>
            <ac:graphicFrameMk id="5" creationId="{75F2D74C-9A59-B026-4346-7E67D88D8594}"/>
          </ac:graphicFrameMkLst>
        </pc:graphicFrameChg>
      </pc:sldChg>
      <pc:sldChg chg="addSp delSp modSp new mod setBg modClrScheme setClrOvrMap chgLayout">
        <pc:chgData name="P. Jameel" userId="9fe9d0fd27a5295b" providerId="LiveId" clId="{21A5AD0A-0D40-407A-9066-7EAED04C2A3B}" dt="2022-10-25T20:36:03.403" v="929" actId="255"/>
        <pc:sldMkLst>
          <pc:docMk/>
          <pc:sldMk cId="3729277699" sldId="274"/>
        </pc:sldMkLst>
        <pc:spChg chg="add mod">
          <ac:chgData name="P. Jameel" userId="9fe9d0fd27a5295b" providerId="LiveId" clId="{21A5AD0A-0D40-407A-9066-7EAED04C2A3B}" dt="2022-10-25T20:36:03.403" v="929" actId="255"/>
          <ac:spMkLst>
            <pc:docMk/>
            <pc:sldMk cId="3729277699" sldId="274"/>
            <ac:spMk id="2" creationId="{0076B7D9-6623-674A-8558-E0C093E7C029}"/>
          </ac:spMkLst>
        </pc:spChg>
        <pc:spChg chg="add del">
          <ac:chgData name="P. Jameel" userId="9fe9d0fd27a5295b" providerId="LiveId" clId="{21A5AD0A-0D40-407A-9066-7EAED04C2A3B}" dt="2022-10-25T20:35:43.953" v="927" actId="26606"/>
          <ac:spMkLst>
            <pc:docMk/>
            <pc:sldMk cId="3729277699" sldId="274"/>
            <ac:spMk id="65" creationId="{61C6D790-69F0-40CA-813A-84D724D1C6D2}"/>
          </ac:spMkLst>
        </pc:spChg>
        <pc:spChg chg="add del">
          <ac:chgData name="P. Jameel" userId="9fe9d0fd27a5295b" providerId="LiveId" clId="{21A5AD0A-0D40-407A-9066-7EAED04C2A3B}" dt="2022-10-25T20:35:43.953" v="927" actId="26606"/>
          <ac:spMkLst>
            <pc:docMk/>
            <pc:sldMk cId="3729277699" sldId="274"/>
            <ac:spMk id="67" creationId="{F5A78137-DBB7-4A93-98AC-5606814E2DC5}"/>
          </ac:spMkLst>
        </pc:spChg>
        <pc:spChg chg="add">
          <ac:chgData name="P. Jameel" userId="9fe9d0fd27a5295b" providerId="LiveId" clId="{21A5AD0A-0D40-407A-9066-7EAED04C2A3B}" dt="2022-10-25T20:35:43.953" v="927" actId="26606"/>
          <ac:spMkLst>
            <pc:docMk/>
            <pc:sldMk cId="3729277699" sldId="274"/>
            <ac:spMk id="134" creationId="{4B24F6DB-F114-44A7-BB56-D401884E4E7F}"/>
          </ac:spMkLst>
        </pc:spChg>
        <pc:grpChg chg="add del">
          <ac:chgData name="P. Jameel" userId="9fe9d0fd27a5295b" providerId="LiveId" clId="{21A5AD0A-0D40-407A-9066-7EAED04C2A3B}" dt="2022-10-25T20:35:43.953" v="927" actId="26606"/>
          <ac:grpSpMkLst>
            <pc:docMk/>
            <pc:sldMk cId="3729277699" sldId="274"/>
            <ac:grpSpMk id="9" creationId="{FF5EAD09-B81D-415F-8BCF-73C81AE05F21}"/>
          </ac:grpSpMkLst>
        </pc:grpChg>
        <pc:grpChg chg="add">
          <ac:chgData name="P. Jameel" userId="9fe9d0fd27a5295b" providerId="LiveId" clId="{21A5AD0A-0D40-407A-9066-7EAED04C2A3B}" dt="2022-10-25T20:35:43.953" v="927" actId="26606"/>
          <ac:grpSpMkLst>
            <pc:docMk/>
            <pc:sldMk cId="3729277699" sldId="274"/>
            <ac:grpSpMk id="74" creationId="{FF5EAD09-B81D-415F-8BCF-73C81AE05F21}"/>
          </ac:grpSpMkLst>
        </pc:grpChg>
        <pc:grpChg chg="add">
          <ac:chgData name="P. Jameel" userId="9fe9d0fd27a5295b" providerId="LiveId" clId="{21A5AD0A-0D40-407A-9066-7EAED04C2A3B}" dt="2022-10-25T20:35:43.953" v="927" actId="26606"/>
          <ac:grpSpMkLst>
            <pc:docMk/>
            <pc:sldMk cId="3729277699" sldId="274"/>
            <ac:grpSpMk id="130" creationId="{9BE10567-6165-46A7-867D-4690A16B46D6}"/>
          </ac:grpSpMkLst>
        </pc:grpChg>
        <pc:grpChg chg="add">
          <ac:chgData name="P. Jameel" userId="9fe9d0fd27a5295b" providerId="LiveId" clId="{21A5AD0A-0D40-407A-9066-7EAED04C2A3B}" dt="2022-10-25T20:35:43.953" v="927" actId="26606"/>
          <ac:grpSpMkLst>
            <pc:docMk/>
            <pc:sldMk cId="3729277699" sldId="274"/>
            <ac:grpSpMk id="136" creationId="{4DB50ECD-225E-4F81-AF7B-706DD05F3BA8}"/>
          </ac:grpSpMkLst>
        </pc:grpChg>
        <pc:picChg chg="add del">
          <ac:chgData name="P. Jameel" userId="9fe9d0fd27a5295b" providerId="LiveId" clId="{21A5AD0A-0D40-407A-9066-7EAED04C2A3B}" dt="2022-10-25T20:35:43.953" v="927" actId="26606"/>
          <ac:picMkLst>
            <pc:docMk/>
            <pc:sldMk cId="3729277699" sldId="274"/>
            <ac:picMk id="7" creationId="{9ACD3AF8-B16E-4174-8C1A-41F683C4AF8A}"/>
          </ac:picMkLst>
        </pc:picChg>
        <pc:picChg chg="add">
          <ac:chgData name="P. Jameel" userId="9fe9d0fd27a5295b" providerId="LiveId" clId="{21A5AD0A-0D40-407A-9066-7EAED04C2A3B}" dt="2022-10-25T20:35:43.953" v="927" actId="26606"/>
          <ac:picMkLst>
            <pc:docMk/>
            <pc:sldMk cId="3729277699" sldId="274"/>
            <ac:picMk id="72" creationId="{9ACD3AF8-B16E-4174-8C1A-41F683C4AF8A}"/>
          </ac:picMkLst>
        </pc:picChg>
      </pc:sldChg>
      <pc:sldChg chg="addSp delSp modSp new mod setBg">
        <pc:chgData name="P. Jameel" userId="9fe9d0fd27a5295b" providerId="LiveId" clId="{21A5AD0A-0D40-407A-9066-7EAED04C2A3B}" dt="2022-10-26T04:08:31.485" v="1877" actId="113"/>
        <pc:sldMkLst>
          <pc:docMk/>
          <pc:sldMk cId="3541668323" sldId="275"/>
        </pc:sldMkLst>
        <pc:spChg chg="mod">
          <ac:chgData name="P. Jameel" userId="9fe9d0fd27a5295b" providerId="LiveId" clId="{21A5AD0A-0D40-407A-9066-7EAED04C2A3B}" dt="2022-10-26T03:49:12.159" v="1599" actId="26606"/>
          <ac:spMkLst>
            <pc:docMk/>
            <pc:sldMk cId="3541668323" sldId="275"/>
            <ac:spMk id="2" creationId="{010CFE53-A760-9D4B-F3DA-D6BCB509F987}"/>
          </ac:spMkLst>
        </pc:spChg>
        <pc:spChg chg="del mod">
          <ac:chgData name="P. Jameel" userId="9fe9d0fd27a5295b" providerId="LiveId" clId="{21A5AD0A-0D40-407A-9066-7EAED04C2A3B}" dt="2022-10-26T03:37:22.301" v="1473"/>
          <ac:spMkLst>
            <pc:docMk/>
            <pc:sldMk cId="3541668323" sldId="275"/>
            <ac:spMk id="3" creationId="{AC52C15E-303F-BDA3-4CAF-A8BE26E92753}"/>
          </ac:spMkLst>
        </pc:spChg>
        <pc:spChg chg="add del mod">
          <ac:chgData name="P. Jameel" userId="9fe9d0fd27a5295b" providerId="LiveId" clId="{21A5AD0A-0D40-407A-9066-7EAED04C2A3B}" dt="2022-10-26T03:38:21.242" v="1477" actId="1032"/>
          <ac:spMkLst>
            <pc:docMk/>
            <pc:sldMk cId="3541668323" sldId="275"/>
            <ac:spMk id="6" creationId="{0559B172-201B-D2A9-B3AF-1EB6C5AAA2F7}"/>
          </ac:spMkLst>
        </pc:spChg>
        <pc:grpChg chg="add">
          <ac:chgData name="P. Jameel" userId="9fe9d0fd27a5295b" providerId="LiveId" clId="{21A5AD0A-0D40-407A-9066-7EAED04C2A3B}" dt="2022-10-26T03:49:12.159" v="1599" actId="26606"/>
          <ac:grpSpMkLst>
            <pc:docMk/>
            <pc:sldMk cId="3541668323" sldId="275"/>
            <ac:grpSpMk id="12" creationId="{70A29ECD-D68F-4AC9-9FA0-BEF7663BC1F5}"/>
          </ac:grpSpMkLst>
        </pc:grpChg>
        <pc:grpChg chg="add">
          <ac:chgData name="P. Jameel" userId="9fe9d0fd27a5295b" providerId="LiveId" clId="{21A5AD0A-0D40-407A-9066-7EAED04C2A3B}" dt="2022-10-26T03:49:12.159" v="1599" actId="26606"/>
          <ac:grpSpMkLst>
            <pc:docMk/>
            <pc:sldMk cId="3541668323" sldId="275"/>
            <ac:grpSpMk id="16" creationId="{9B1032AD-1AE2-4F16-A732-9C0A6A744C85}"/>
          </ac:grpSpMkLst>
        </pc:grpChg>
        <pc:graphicFrameChg chg="add mod modGraphic">
          <ac:chgData name="P. Jameel" userId="9fe9d0fd27a5295b" providerId="LiveId" clId="{21A5AD0A-0D40-407A-9066-7EAED04C2A3B}" dt="2022-10-26T04:08:31.485" v="1877" actId="113"/>
          <ac:graphicFrameMkLst>
            <pc:docMk/>
            <pc:sldMk cId="3541668323" sldId="275"/>
            <ac:graphicFrameMk id="7" creationId="{301934B8-51AE-60A8-9D7D-8CD70AD7263C}"/>
          </ac:graphicFrameMkLst>
        </pc:graphicFrameChg>
        <pc:picChg chg="add del mod">
          <ac:chgData name="P. Jameel" userId="9fe9d0fd27a5295b" providerId="LiveId" clId="{21A5AD0A-0D40-407A-9066-7EAED04C2A3B}" dt="2022-10-26T03:37:54.861" v="1476" actId="21"/>
          <ac:picMkLst>
            <pc:docMk/>
            <pc:sldMk cId="3541668323" sldId="275"/>
            <ac:picMk id="4" creationId="{806CB90C-E35A-9687-78B0-55B2235D4C8C}"/>
          </ac:picMkLst>
        </pc:picChg>
      </pc:sldChg>
      <pc:sldChg chg="addSp delSp modSp new mod setBg">
        <pc:chgData name="P. Jameel" userId="9fe9d0fd27a5295b" providerId="LiveId" clId="{21A5AD0A-0D40-407A-9066-7EAED04C2A3B}" dt="2022-10-26T04:23:28.795" v="2425" actId="20577"/>
        <pc:sldMkLst>
          <pc:docMk/>
          <pc:sldMk cId="14613898" sldId="276"/>
        </pc:sldMkLst>
        <pc:spChg chg="mod">
          <ac:chgData name="P. Jameel" userId="9fe9d0fd27a5295b" providerId="LiveId" clId="{21A5AD0A-0D40-407A-9066-7EAED04C2A3B}" dt="2022-10-26T03:57:16.898" v="1750" actId="1076"/>
          <ac:spMkLst>
            <pc:docMk/>
            <pc:sldMk cId="14613898" sldId="276"/>
            <ac:spMk id="2" creationId="{C3F5E078-B407-762D-AA9C-B6223F7DA8DC}"/>
          </ac:spMkLst>
        </pc:spChg>
        <pc:spChg chg="mod">
          <ac:chgData name="P. Jameel" userId="9fe9d0fd27a5295b" providerId="LiveId" clId="{21A5AD0A-0D40-407A-9066-7EAED04C2A3B}" dt="2022-10-26T04:23:28.795" v="2425" actId="20577"/>
          <ac:spMkLst>
            <pc:docMk/>
            <pc:sldMk cId="14613898" sldId="276"/>
            <ac:spMk id="3" creationId="{6C91CA5F-39ED-2A81-AEBB-7835FD13ECB3}"/>
          </ac:spMkLst>
        </pc:spChg>
        <pc:spChg chg="add del">
          <ac:chgData name="P. Jameel" userId="9fe9d0fd27a5295b" providerId="LiveId" clId="{21A5AD0A-0D40-407A-9066-7EAED04C2A3B}" dt="2022-10-26T03:57:05.721" v="1748" actId="26606"/>
          <ac:spMkLst>
            <pc:docMk/>
            <pc:sldMk cId="14613898" sldId="276"/>
            <ac:spMk id="8" creationId="{B61375F2-60B1-44ED-B60A-019C4BD5A62A}"/>
          </ac:spMkLst>
        </pc:spChg>
        <pc:spChg chg="add">
          <ac:chgData name="P. Jameel" userId="9fe9d0fd27a5295b" providerId="LiveId" clId="{21A5AD0A-0D40-407A-9066-7EAED04C2A3B}" dt="2022-10-26T03:57:05.758" v="1749" actId="26606"/>
          <ac:spMkLst>
            <pc:docMk/>
            <pc:sldMk cId="14613898" sldId="276"/>
            <ac:spMk id="38" creationId="{6D29BE04-4454-4832-B83F-10D001BFF94D}"/>
          </ac:spMkLst>
        </pc:spChg>
        <pc:spChg chg="add">
          <ac:chgData name="P. Jameel" userId="9fe9d0fd27a5295b" providerId="LiveId" clId="{21A5AD0A-0D40-407A-9066-7EAED04C2A3B}" dt="2022-10-26T03:57:05.758" v="1749" actId="26606"/>
          <ac:spMkLst>
            <pc:docMk/>
            <pc:sldMk cId="14613898" sldId="276"/>
            <ac:spMk id="40" creationId="{98714CE9-3C2C-48E1-8B8F-CFB7735C43D7}"/>
          </ac:spMkLst>
        </pc:spChg>
        <pc:spChg chg="add">
          <ac:chgData name="P. Jameel" userId="9fe9d0fd27a5295b" providerId="LiveId" clId="{21A5AD0A-0D40-407A-9066-7EAED04C2A3B}" dt="2022-10-26T03:57:05.758" v="1749" actId="26606"/>
          <ac:spMkLst>
            <pc:docMk/>
            <pc:sldMk cId="14613898" sldId="276"/>
            <ac:spMk id="51" creationId="{CC892AB0-7D6D-4FC9-9105-0CB427161889}"/>
          </ac:spMkLst>
        </pc:spChg>
        <pc:grpChg chg="add del">
          <ac:chgData name="P. Jameel" userId="9fe9d0fd27a5295b" providerId="LiveId" clId="{21A5AD0A-0D40-407A-9066-7EAED04C2A3B}" dt="2022-10-26T03:57:05.721" v="1748" actId="26606"/>
          <ac:grpSpMkLst>
            <pc:docMk/>
            <pc:sldMk cId="14613898" sldId="276"/>
            <ac:grpSpMk id="10" creationId="{4ADB9295-9645-4BF2-ADFD-75800B7FAD06}"/>
          </ac:grpSpMkLst>
        </pc:grpChg>
        <pc:grpChg chg="add">
          <ac:chgData name="P. Jameel" userId="9fe9d0fd27a5295b" providerId="LiveId" clId="{21A5AD0A-0D40-407A-9066-7EAED04C2A3B}" dt="2022-10-26T03:57:05.758" v="1749" actId="26606"/>
          <ac:grpSpMkLst>
            <pc:docMk/>
            <pc:sldMk cId="14613898" sldId="276"/>
            <ac:grpSpMk id="18" creationId="{0328E69E-CE3D-4110-8BF7-AD3C0C10CB1C}"/>
          </ac:grpSpMkLst>
        </pc:grpChg>
        <pc:grpChg chg="add">
          <ac:chgData name="P. Jameel" userId="9fe9d0fd27a5295b" providerId="LiveId" clId="{21A5AD0A-0D40-407A-9066-7EAED04C2A3B}" dt="2022-10-26T03:57:05.758" v="1749" actId="26606"/>
          <ac:grpSpMkLst>
            <pc:docMk/>
            <pc:sldMk cId="14613898" sldId="276"/>
            <ac:grpSpMk id="24" creationId="{F64806C9-3599-45A7-BCFF-F762C54276F8}"/>
          </ac:grpSpMkLst>
        </pc:grpChg>
        <pc:grpChg chg="add">
          <ac:chgData name="P. Jameel" userId="9fe9d0fd27a5295b" providerId="LiveId" clId="{21A5AD0A-0D40-407A-9066-7EAED04C2A3B}" dt="2022-10-26T03:57:05.758" v="1749" actId="26606"/>
          <ac:grpSpMkLst>
            <pc:docMk/>
            <pc:sldMk cId="14613898" sldId="276"/>
            <ac:grpSpMk id="30" creationId="{1287AC97-A8E8-4B45-A50A-3057A88B4088}"/>
          </ac:grpSpMkLst>
        </pc:grpChg>
        <pc:grpChg chg="add del">
          <ac:chgData name="P. Jameel" userId="9fe9d0fd27a5295b" providerId="LiveId" clId="{21A5AD0A-0D40-407A-9066-7EAED04C2A3B}" dt="2022-10-26T03:57:05.721" v="1748" actId="26606"/>
          <ac:grpSpMkLst>
            <pc:docMk/>
            <pc:sldMk cId="14613898" sldId="276"/>
            <ac:grpSpMk id="39" creationId="{B485B3F6-654D-4842-A2DE-677D12FED460}"/>
          </ac:grpSpMkLst>
        </pc:grpChg>
        <pc:grpChg chg="add">
          <ac:chgData name="P. Jameel" userId="9fe9d0fd27a5295b" providerId="LiveId" clId="{21A5AD0A-0D40-407A-9066-7EAED04C2A3B}" dt="2022-10-26T03:57:05.758" v="1749" actId="26606"/>
          <ac:grpSpMkLst>
            <pc:docMk/>
            <pc:sldMk cId="14613898" sldId="276"/>
            <ac:grpSpMk id="52" creationId="{807353E4-FA19-40CB-8AF8-3A8E6704BE09}"/>
          </ac:grpSpMkLst>
        </pc:grpChg>
      </pc:sldChg>
      <pc:sldChg chg="addSp delSp modSp new mod setBg">
        <pc:chgData name="P. Jameel" userId="9fe9d0fd27a5295b" providerId="LiveId" clId="{21A5AD0A-0D40-407A-9066-7EAED04C2A3B}" dt="2022-10-26T04:06:40.547" v="1853"/>
        <pc:sldMkLst>
          <pc:docMk/>
          <pc:sldMk cId="664562206" sldId="277"/>
        </pc:sldMkLst>
        <pc:spChg chg="mod">
          <ac:chgData name="P. Jameel" userId="9fe9d0fd27a5295b" providerId="LiveId" clId="{21A5AD0A-0D40-407A-9066-7EAED04C2A3B}" dt="2022-10-26T04:03:28.387" v="1803" actId="1076"/>
          <ac:spMkLst>
            <pc:docMk/>
            <pc:sldMk cId="664562206" sldId="277"/>
            <ac:spMk id="2" creationId="{309D8C17-EF0E-D5C7-0B4A-08C21D00D8D0}"/>
          </ac:spMkLst>
        </pc:spChg>
        <pc:spChg chg="del mod">
          <ac:chgData name="P. Jameel" userId="9fe9d0fd27a5295b" providerId="LiveId" clId="{21A5AD0A-0D40-407A-9066-7EAED04C2A3B}" dt="2022-10-26T03:51:57.259" v="1629" actId="1032"/>
          <ac:spMkLst>
            <pc:docMk/>
            <pc:sldMk cId="664562206" sldId="277"/>
            <ac:spMk id="3" creationId="{E192F71B-56CE-0ED8-41D9-338F430040C9}"/>
          </ac:spMkLst>
        </pc:spChg>
        <pc:grpChg chg="add del">
          <ac:chgData name="P. Jameel" userId="9fe9d0fd27a5295b" providerId="LiveId" clId="{21A5AD0A-0D40-407A-9066-7EAED04C2A3B}" dt="2022-10-26T03:52:26.542" v="1631" actId="26606"/>
          <ac:grpSpMkLst>
            <pc:docMk/>
            <pc:sldMk cId="664562206" sldId="277"/>
            <ac:grpSpMk id="9" creationId="{9AE4726C-1831-4FE3-9A11-227F0DC2F0BC}"/>
          </ac:grpSpMkLst>
        </pc:grpChg>
        <pc:grpChg chg="add del">
          <ac:chgData name="P. Jameel" userId="9fe9d0fd27a5295b" providerId="LiveId" clId="{21A5AD0A-0D40-407A-9066-7EAED04C2A3B}" dt="2022-10-26T03:52:26.542" v="1631" actId="26606"/>
          <ac:grpSpMkLst>
            <pc:docMk/>
            <pc:sldMk cId="664562206" sldId="277"/>
            <ac:grpSpMk id="13" creationId="{E916825F-759B-4F1A-BA80-AF7137691EC5}"/>
          </ac:grpSpMkLst>
        </pc:grpChg>
        <pc:grpChg chg="add del">
          <ac:chgData name="P. Jameel" userId="9fe9d0fd27a5295b" providerId="LiveId" clId="{21A5AD0A-0D40-407A-9066-7EAED04C2A3B}" dt="2022-10-26T03:53:54.936" v="1668" actId="26606"/>
          <ac:grpSpMkLst>
            <pc:docMk/>
            <pc:sldMk cId="664562206" sldId="277"/>
            <ac:grpSpMk id="69" creationId="{2AA951EB-D92C-4664-B069-0950B110D744}"/>
          </ac:grpSpMkLst>
        </pc:grpChg>
        <pc:grpChg chg="add del">
          <ac:chgData name="P. Jameel" userId="9fe9d0fd27a5295b" providerId="LiveId" clId="{21A5AD0A-0D40-407A-9066-7EAED04C2A3B}" dt="2022-10-26T03:53:54.936" v="1668" actId="26606"/>
          <ac:grpSpMkLst>
            <pc:docMk/>
            <pc:sldMk cId="664562206" sldId="277"/>
            <ac:grpSpMk id="71" creationId="{50A7EA83-60DF-47D8-8538-E7F234A4CAFA}"/>
          </ac:grpSpMkLst>
        </pc:grpChg>
        <pc:grpChg chg="add">
          <ac:chgData name="P. Jameel" userId="9fe9d0fd27a5295b" providerId="LiveId" clId="{21A5AD0A-0D40-407A-9066-7EAED04C2A3B}" dt="2022-10-26T03:53:54.936" v="1668" actId="26606"/>
          <ac:grpSpMkLst>
            <pc:docMk/>
            <pc:sldMk cId="664562206" sldId="277"/>
            <ac:grpSpMk id="76" creationId="{A0B38558-5389-4817-936F-FD62560CAC11}"/>
          </ac:grpSpMkLst>
        </pc:grpChg>
        <pc:grpChg chg="add">
          <ac:chgData name="P. Jameel" userId="9fe9d0fd27a5295b" providerId="LiveId" clId="{21A5AD0A-0D40-407A-9066-7EAED04C2A3B}" dt="2022-10-26T03:53:54.936" v="1668" actId="26606"/>
          <ac:grpSpMkLst>
            <pc:docMk/>
            <pc:sldMk cId="664562206" sldId="277"/>
            <ac:grpSpMk id="80" creationId="{15502586-682B-4EDF-9515-674BB4E1CD13}"/>
          </ac:grpSpMkLst>
        </pc:grpChg>
        <pc:graphicFrameChg chg="add mod modGraphic">
          <ac:chgData name="P. Jameel" userId="9fe9d0fd27a5295b" providerId="LiveId" clId="{21A5AD0A-0D40-407A-9066-7EAED04C2A3B}" dt="2022-10-26T04:06:40.547" v="1853"/>
          <ac:graphicFrameMkLst>
            <pc:docMk/>
            <pc:sldMk cId="664562206" sldId="277"/>
            <ac:graphicFrameMk id="4" creationId="{DF80C860-5A09-3E01-BBFE-720335302966}"/>
          </ac:graphicFrameMkLst>
        </pc:graphicFrameChg>
      </pc:sldChg>
      <pc:sldChg chg="addSp modSp new mod setBg">
        <pc:chgData name="P. Jameel" userId="9fe9d0fd27a5295b" providerId="LiveId" clId="{21A5AD0A-0D40-407A-9066-7EAED04C2A3B}" dt="2022-10-26T04:42:22.344" v="2806" actId="1076"/>
        <pc:sldMkLst>
          <pc:docMk/>
          <pc:sldMk cId="2197632652" sldId="278"/>
        </pc:sldMkLst>
        <pc:spChg chg="mod">
          <ac:chgData name="P. Jameel" userId="9fe9d0fd27a5295b" providerId="LiveId" clId="{21A5AD0A-0D40-407A-9066-7EAED04C2A3B}" dt="2022-10-26T04:25:43.036" v="2429" actId="26606"/>
          <ac:spMkLst>
            <pc:docMk/>
            <pc:sldMk cId="2197632652" sldId="278"/>
            <ac:spMk id="2" creationId="{4DF9AE4B-2052-4273-B28B-0DE950E6B377}"/>
          </ac:spMkLst>
        </pc:spChg>
        <pc:spChg chg="mod">
          <ac:chgData name="P. Jameel" userId="9fe9d0fd27a5295b" providerId="LiveId" clId="{21A5AD0A-0D40-407A-9066-7EAED04C2A3B}" dt="2022-10-26T04:42:22.344" v="2806" actId="1076"/>
          <ac:spMkLst>
            <pc:docMk/>
            <pc:sldMk cId="2197632652" sldId="278"/>
            <ac:spMk id="3" creationId="{EF58C521-6CF2-66AB-D786-8BB7435F6F8F}"/>
          </ac:spMkLst>
        </pc:spChg>
        <pc:spChg chg="add">
          <ac:chgData name="P. Jameel" userId="9fe9d0fd27a5295b" providerId="LiveId" clId="{21A5AD0A-0D40-407A-9066-7EAED04C2A3B}" dt="2022-10-26T04:25:43.036" v="2429" actId="26606"/>
          <ac:spMkLst>
            <pc:docMk/>
            <pc:sldMk cId="2197632652" sldId="278"/>
            <ac:spMk id="8" creationId="{CC892AB0-7D6D-4FC9-9105-0CB427161889}"/>
          </ac:spMkLst>
        </pc:spChg>
        <pc:spChg chg="add">
          <ac:chgData name="P. Jameel" userId="9fe9d0fd27a5295b" providerId="LiveId" clId="{21A5AD0A-0D40-407A-9066-7EAED04C2A3B}" dt="2022-10-26T04:25:43.036" v="2429" actId="26606"/>
          <ac:spMkLst>
            <pc:docMk/>
            <pc:sldMk cId="2197632652" sldId="278"/>
            <ac:spMk id="38" creationId="{6D29BE04-4454-4832-B83F-10D001BFF94D}"/>
          </ac:spMkLst>
        </pc:spChg>
        <pc:spChg chg="add">
          <ac:chgData name="P. Jameel" userId="9fe9d0fd27a5295b" providerId="LiveId" clId="{21A5AD0A-0D40-407A-9066-7EAED04C2A3B}" dt="2022-10-26T04:25:43.036" v="2429" actId="26606"/>
          <ac:spMkLst>
            <pc:docMk/>
            <pc:sldMk cId="2197632652" sldId="278"/>
            <ac:spMk id="40" creationId="{98714CE9-3C2C-48E1-8B8F-CFB7735C43D7}"/>
          </ac:spMkLst>
        </pc:spChg>
        <pc:grpChg chg="add">
          <ac:chgData name="P. Jameel" userId="9fe9d0fd27a5295b" providerId="LiveId" clId="{21A5AD0A-0D40-407A-9066-7EAED04C2A3B}" dt="2022-10-26T04:25:43.036" v="2429" actId="26606"/>
          <ac:grpSpMkLst>
            <pc:docMk/>
            <pc:sldMk cId="2197632652" sldId="278"/>
            <ac:grpSpMk id="10" creationId="{807353E4-FA19-40CB-8AF8-3A8E6704BE09}"/>
          </ac:grpSpMkLst>
        </pc:grpChg>
        <pc:grpChg chg="add">
          <ac:chgData name="P. Jameel" userId="9fe9d0fd27a5295b" providerId="LiveId" clId="{21A5AD0A-0D40-407A-9066-7EAED04C2A3B}" dt="2022-10-26T04:25:43.036" v="2429" actId="26606"/>
          <ac:grpSpMkLst>
            <pc:docMk/>
            <pc:sldMk cId="2197632652" sldId="278"/>
            <ac:grpSpMk id="18" creationId="{0328E69E-CE3D-4110-8BF7-AD3C0C10CB1C}"/>
          </ac:grpSpMkLst>
        </pc:grpChg>
        <pc:grpChg chg="add">
          <ac:chgData name="P. Jameel" userId="9fe9d0fd27a5295b" providerId="LiveId" clId="{21A5AD0A-0D40-407A-9066-7EAED04C2A3B}" dt="2022-10-26T04:25:43.036" v="2429" actId="26606"/>
          <ac:grpSpMkLst>
            <pc:docMk/>
            <pc:sldMk cId="2197632652" sldId="278"/>
            <ac:grpSpMk id="24" creationId="{F64806C9-3599-45A7-BCFF-F762C54276F8}"/>
          </ac:grpSpMkLst>
        </pc:grpChg>
        <pc:grpChg chg="add">
          <ac:chgData name="P. Jameel" userId="9fe9d0fd27a5295b" providerId="LiveId" clId="{21A5AD0A-0D40-407A-9066-7EAED04C2A3B}" dt="2022-10-26T04:25:43.036" v="2429" actId="26606"/>
          <ac:grpSpMkLst>
            <pc:docMk/>
            <pc:sldMk cId="2197632652" sldId="278"/>
            <ac:grpSpMk id="30" creationId="{1287AC97-A8E8-4B45-A50A-3057A88B4088}"/>
          </ac:grpSpMkLst>
        </pc:grpChg>
      </pc:sldChg>
    </pc:docChg>
  </pc:docChgLst>
</pc:chgInfo>
</file>

<file path=ppt/diagrams/_rels/data7.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ata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4DDAAE-F73A-4DC5-ACEA-C886A19D70C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607B230-E69D-49B9-8410-6E47C9A110AD}">
      <dgm:prSet custT="1"/>
      <dgm:spPr/>
      <dgm:t>
        <a:bodyPr/>
        <a:lstStyle/>
        <a:p>
          <a:r>
            <a:rPr lang="en-US" sz="1400" b="1" dirty="0">
              <a:latin typeface="Times New Roman" panose="02020603050405020304" pitchFamily="18" charset="0"/>
              <a:cs typeface="Times New Roman" panose="02020603050405020304" pitchFamily="18" charset="0"/>
            </a:rPr>
            <a:t>ADMIN</a:t>
          </a:r>
        </a:p>
      </dgm:t>
    </dgm:pt>
    <dgm:pt modelId="{516827E1-E058-473F-80A4-0B7DC366B986}" type="parTrans" cxnId="{30EB2EA0-9A84-4382-AD74-2122E2D0C956}">
      <dgm:prSet/>
      <dgm:spPr/>
      <dgm:t>
        <a:bodyPr/>
        <a:lstStyle/>
        <a:p>
          <a:endParaRPr lang="en-US"/>
        </a:p>
      </dgm:t>
    </dgm:pt>
    <dgm:pt modelId="{096F6385-D7CE-4C36-8633-DD38D104AAEF}" type="sibTrans" cxnId="{30EB2EA0-9A84-4382-AD74-2122E2D0C956}">
      <dgm:prSet/>
      <dgm:spPr/>
      <dgm:t>
        <a:bodyPr/>
        <a:lstStyle/>
        <a:p>
          <a:endParaRPr lang="en-US"/>
        </a:p>
      </dgm:t>
    </dgm:pt>
    <dgm:pt modelId="{E4017431-E22D-41B1-AE00-7895E273D520}">
      <dgm:prSet custT="1"/>
      <dgm:spPr/>
      <dgm:t>
        <a:bodyPr/>
        <a:lstStyle/>
        <a:p>
          <a:r>
            <a:rPr lang="en-US" sz="1000" b="1" dirty="0">
              <a:latin typeface="Times New Roman" panose="02020603050405020304" pitchFamily="18" charset="0"/>
              <a:cs typeface="Times New Roman" panose="02020603050405020304" pitchFamily="18" charset="0"/>
            </a:rPr>
            <a:t>REGISTER</a:t>
          </a:r>
        </a:p>
      </dgm:t>
    </dgm:pt>
    <dgm:pt modelId="{09764DC3-A375-4D1C-9244-0E5A03C15D57}" type="parTrans" cxnId="{A277CEE8-5CCD-452D-AC4F-9696699B9775}">
      <dgm:prSet/>
      <dgm:spPr/>
      <dgm:t>
        <a:bodyPr/>
        <a:lstStyle/>
        <a:p>
          <a:endParaRPr lang="en-US"/>
        </a:p>
      </dgm:t>
    </dgm:pt>
    <dgm:pt modelId="{8164D51D-C900-4796-A5AE-106782033092}" type="sibTrans" cxnId="{A277CEE8-5CCD-452D-AC4F-9696699B9775}">
      <dgm:prSet/>
      <dgm:spPr/>
      <dgm:t>
        <a:bodyPr/>
        <a:lstStyle/>
        <a:p>
          <a:endParaRPr lang="en-US"/>
        </a:p>
      </dgm:t>
    </dgm:pt>
    <dgm:pt modelId="{38B6A941-C22A-4939-873A-2E5D0C91D20B}">
      <dgm:prSet custT="1"/>
      <dgm:spPr/>
      <dgm:t>
        <a:bodyPr/>
        <a:lstStyle/>
        <a:p>
          <a:r>
            <a:rPr lang="en-US" sz="1100" b="1" dirty="0">
              <a:latin typeface="Times New Roman" panose="02020603050405020304" pitchFamily="18" charset="0"/>
              <a:cs typeface="Times New Roman" panose="02020603050405020304" pitchFamily="18" charset="0"/>
            </a:rPr>
            <a:t>CUSTOMER</a:t>
          </a:r>
        </a:p>
      </dgm:t>
    </dgm:pt>
    <dgm:pt modelId="{ABEAA8CF-96B2-4B67-965B-5253C4CC8DFA}" type="parTrans" cxnId="{142FC155-761A-44D8-9EA8-D4955471D552}">
      <dgm:prSet/>
      <dgm:spPr/>
      <dgm:t>
        <a:bodyPr/>
        <a:lstStyle/>
        <a:p>
          <a:endParaRPr lang="en-US"/>
        </a:p>
      </dgm:t>
    </dgm:pt>
    <dgm:pt modelId="{7506CA78-7D5A-47C8-86CD-F28D18E86E39}" type="sibTrans" cxnId="{142FC155-761A-44D8-9EA8-D4955471D552}">
      <dgm:prSet/>
      <dgm:spPr/>
      <dgm:t>
        <a:bodyPr/>
        <a:lstStyle/>
        <a:p>
          <a:endParaRPr lang="en-US"/>
        </a:p>
      </dgm:t>
    </dgm:pt>
    <dgm:pt modelId="{807B648A-C2C6-404C-9F88-4D5C8ACED27E}">
      <dgm:prSet/>
      <dgm:spPr/>
      <dgm:t>
        <a:bodyPr/>
        <a:lstStyle/>
        <a:p>
          <a:r>
            <a:rPr lang="en-US" b="1" dirty="0">
              <a:latin typeface="Times New Roman" panose="02020603050405020304" pitchFamily="18" charset="0"/>
              <a:cs typeface="Times New Roman" panose="02020603050405020304" pitchFamily="18" charset="0"/>
            </a:rPr>
            <a:t>LOGIN</a:t>
          </a:r>
        </a:p>
      </dgm:t>
    </dgm:pt>
    <dgm:pt modelId="{84BC37E9-4024-4F86-B904-8D535CBE2579}" type="parTrans" cxnId="{A63C431A-F37D-4454-A71D-67FA79DB13D0}">
      <dgm:prSet/>
      <dgm:spPr/>
      <dgm:t>
        <a:bodyPr/>
        <a:lstStyle/>
        <a:p>
          <a:endParaRPr lang="en-US"/>
        </a:p>
      </dgm:t>
    </dgm:pt>
    <dgm:pt modelId="{99CA7ADB-8F23-4F74-870E-754ECA871ECB}" type="sibTrans" cxnId="{A63C431A-F37D-4454-A71D-67FA79DB13D0}">
      <dgm:prSet/>
      <dgm:spPr/>
      <dgm:t>
        <a:bodyPr/>
        <a:lstStyle/>
        <a:p>
          <a:endParaRPr lang="en-US"/>
        </a:p>
      </dgm:t>
    </dgm:pt>
    <dgm:pt modelId="{B9B4941E-CFF1-4963-A091-4F4C497C91A9}">
      <dgm:prSet custT="1"/>
      <dgm:spPr/>
      <dgm:t>
        <a:bodyPr/>
        <a:lstStyle/>
        <a:p>
          <a:r>
            <a:rPr lang="en-US" sz="1100" b="1" dirty="0">
              <a:latin typeface="Times New Roman" panose="02020603050405020304" pitchFamily="18" charset="0"/>
              <a:cs typeface="Times New Roman" panose="02020603050405020304" pitchFamily="18" charset="0"/>
            </a:rPr>
            <a:t>MANAGE</a:t>
          </a:r>
          <a:r>
            <a:rPr lang="en-US" sz="1000" b="1" dirty="0">
              <a:latin typeface="Times New Roman" panose="02020603050405020304" pitchFamily="18" charset="0"/>
              <a:cs typeface="Times New Roman" panose="02020603050405020304" pitchFamily="18" charset="0"/>
            </a:rPr>
            <a:t>R</a:t>
          </a:r>
        </a:p>
      </dgm:t>
    </dgm:pt>
    <dgm:pt modelId="{E375DA22-77F5-4F6B-9686-AF16967D96CE}" type="parTrans" cxnId="{775A518F-D1EE-41EB-AB0E-2CC5A592B1E5}">
      <dgm:prSet/>
      <dgm:spPr/>
      <dgm:t>
        <a:bodyPr/>
        <a:lstStyle/>
        <a:p>
          <a:endParaRPr lang="en-US"/>
        </a:p>
      </dgm:t>
    </dgm:pt>
    <dgm:pt modelId="{B6C2492E-F198-4BAE-9F43-DDB7F17F559A}" type="sibTrans" cxnId="{775A518F-D1EE-41EB-AB0E-2CC5A592B1E5}">
      <dgm:prSet/>
      <dgm:spPr/>
      <dgm:t>
        <a:bodyPr/>
        <a:lstStyle/>
        <a:p>
          <a:endParaRPr lang="en-US"/>
        </a:p>
      </dgm:t>
    </dgm:pt>
    <dgm:pt modelId="{B2D2D00E-067B-4A4A-8903-9181975FBE37}">
      <dgm:prSet custT="1"/>
      <dgm:spPr/>
      <dgm:t>
        <a:bodyPr/>
        <a:lstStyle/>
        <a:p>
          <a:r>
            <a:rPr lang="en-US" sz="1100" b="1" dirty="0">
              <a:latin typeface="Times New Roman" panose="02020603050405020304" pitchFamily="18" charset="0"/>
              <a:cs typeface="Times New Roman" panose="02020603050405020304" pitchFamily="18" charset="0"/>
            </a:rPr>
            <a:t>ENGINEER</a:t>
          </a:r>
        </a:p>
      </dgm:t>
    </dgm:pt>
    <dgm:pt modelId="{FFCD18E5-C193-4639-8927-455476899F51}" type="parTrans" cxnId="{66D6ABB0-8ED8-48F5-8282-621EB083B970}">
      <dgm:prSet/>
      <dgm:spPr/>
      <dgm:t>
        <a:bodyPr/>
        <a:lstStyle/>
        <a:p>
          <a:endParaRPr lang="en-US"/>
        </a:p>
      </dgm:t>
    </dgm:pt>
    <dgm:pt modelId="{EE9E656F-25F9-4440-9A29-06539FCE6175}" type="sibTrans" cxnId="{66D6ABB0-8ED8-48F5-8282-621EB083B970}">
      <dgm:prSet/>
      <dgm:spPr/>
      <dgm:t>
        <a:bodyPr/>
        <a:lstStyle/>
        <a:p>
          <a:endParaRPr lang="en-US"/>
        </a:p>
      </dgm:t>
    </dgm:pt>
    <dgm:pt modelId="{89ADC26A-7B97-4D13-927F-C062D69C8042}">
      <dgm:prSet custT="1"/>
      <dgm:spPr/>
      <dgm:t>
        <a:bodyPr/>
        <a:lstStyle/>
        <a:p>
          <a:r>
            <a:rPr lang="en-US" sz="1000" b="1" dirty="0">
              <a:latin typeface="Times New Roman" panose="02020603050405020304" pitchFamily="18" charset="0"/>
              <a:cs typeface="Times New Roman" panose="02020603050405020304" pitchFamily="18" charset="0"/>
            </a:rPr>
            <a:t>REGISTER</a:t>
          </a:r>
        </a:p>
      </dgm:t>
    </dgm:pt>
    <dgm:pt modelId="{E397BD09-D463-4F9C-A7C9-2D65355814E5}" type="parTrans" cxnId="{2D4FD0F4-1AF8-4FE8-8ECC-1D962C85CE2A}">
      <dgm:prSet/>
      <dgm:spPr/>
      <dgm:t>
        <a:bodyPr/>
        <a:lstStyle/>
        <a:p>
          <a:endParaRPr lang="en-US"/>
        </a:p>
      </dgm:t>
    </dgm:pt>
    <dgm:pt modelId="{4EBD8DCF-8528-4C25-AD6B-D52E2A49285E}" type="sibTrans" cxnId="{2D4FD0F4-1AF8-4FE8-8ECC-1D962C85CE2A}">
      <dgm:prSet/>
      <dgm:spPr/>
      <dgm:t>
        <a:bodyPr/>
        <a:lstStyle/>
        <a:p>
          <a:endParaRPr lang="en-US"/>
        </a:p>
      </dgm:t>
    </dgm:pt>
    <dgm:pt modelId="{BD9A856E-AB12-4892-9934-FDAD2375EAD6}">
      <dgm:prSet/>
      <dgm:spPr/>
      <dgm:t>
        <a:bodyPr/>
        <a:lstStyle/>
        <a:p>
          <a:r>
            <a:rPr lang="en-US" b="1" dirty="0">
              <a:latin typeface="Times New Roman" panose="02020603050405020304" pitchFamily="18" charset="0"/>
              <a:cs typeface="Times New Roman" panose="02020603050405020304" pitchFamily="18" charset="0"/>
            </a:rPr>
            <a:t>LOGIN</a:t>
          </a:r>
        </a:p>
      </dgm:t>
    </dgm:pt>
    <dgm:pt modelId="{85656E05-0CDA-46E7-B54B-1F5121B54F2A}" type="parTrans" cxnId="{8C1DC200-EFCB-40CC-BB57-D782E2500F56}">
      <dgm:prSet/>
      <dgm:spPr/>
      <dgm:t>
        <a:bodyPr/>
        <a:lstStyle/>
        <a:p>
          <a:endParaRPr lang="en-US"/>
        </a:p>
      </dgm:t>
    </dgm:pt>
    <dgm:pt modelId="{56101605-E892-43DB-9148-B7C627455169}" type="sibTrans" cxnId="{8C1DC200-EFCB-40CC-BB57-D782E2500F56}">
      <dgm:prSet/>
      <dgm:spPr/>
      <dgm:t>
        <a:bodyPr/>
        <a:lstStyle/>
        <a:p>
          <a:endParaRPr lang="en-US"/>
        </a:p>
      </dgm:t>
    </dgm:pt>
    <dgm:pt modelId="{4AEF1CBF-8F83-4801-9648-611C98CFABCC}">
      <dgm:prSet/>
      <dgm:spPr/>
      <dgm:t>
        <a:bodyPr/>
        <a:lstStyle/>
        <a:p>
          <a:r>
            <a:rPr lang="en-US" b="1" dirty="0">
              <a:latin typeface="Times New Roman" panose="02020603050405020304" pitchFamily="18" charset="0"/>
              <a:cs typeface="Times New Roman" panose="02020603050405020304" pitchFamily="18" charset="0"/>
            </a:rPr>
            <a:t>REGISTER</a:t>
          </a:r>
        </a:p>
      </dgm:t>
    </dgm:pt>
    <dgm:pt modelId="{A56A1F60-39F2-4169-BCAF-42EEFE7E9745}" type="parTrans" cxnId="{E72D227C-CFA4-4AC7-BFB2-EABDACCE6535}">
      <dgm:prSet/>
      <dgm:spPr/>
      <dgm:t>
        <a:bodyPr/>
        <a:lstStyle/>
        <a:p>
          <a:endParaRPr lang="en-US"/>
        </a:p>
      </dgm:t>
    </dgm:pt>
    <dgm:pt modelId="{D54C1144-C9A6-487A-8EE1-E54E5D861407}" type="sibTrans" cxnId="{E72D227C-CFA4-4AC7-BFB2-EABDACCE6535}">
      <dgm:prSet/>
      <dgm:spPr/>
      <dgm:t>
        <a:bodyPr/>
        <a:lstStyle/>
        <a:p>
          <a:endParaRPr lang="en-US"/>
        </a:p>
      </dgm:t>
    </dgm:pt>
    <dgm:pt modelId="{077710BB-6722-4186-BC44-A2AC0D17F368}">
      <dgm:prSet/>
      <dgm:spPr/>
      <dgm:t>
        <a:bodyPr/>
        <a:lstStyle/>
        <a:p>
          <a:r>
            <a:rPr lang="en-US" b="1" dirty="0">
              <a:latin typeface="Times New Roman" panose="02020603050405020304" pitchFamily="18" charset="0"/>
              <a:cs typeface="Times New Roman" panose="02020603050405020304" pitchFamily="18" charset="0"/>
            </a:rPr>
            <a:t>LOGIN</a:t>
          </a:r>
        </a:p>
      </dgm:t>
    </dgm:pt>
    <dgm:pt modelId="{D8D01E73-1250-45C5-84AC-487538E31A75}" type="parTrans" cxnId="{BE379488-78F3-40D3-BE7C-338184F55B4B}">
      <dgm:prSet/>
      <dgm:spPr/>
      <dgm:t>
        <a:bodyPr/>
        <a:lstStyle/>
        <a:p>
          <a:endParaRPr lang="en-US"/>
        </a:p>
      </dgm:t>
    </dgm:pt>
    <dgm:pt modelId="{0BA262E0-2C15-4630-BA04-AEC8D4B97F79}" type="sibTrans" cxnId="{BE379488-78F3-40D3-BE7C-338184F55B4B}">
      <dgm:prSet/>
      <dgm:spPr/>
      <dgm:t>
        <a:bodyPr/>
        <a:lstStyle/>
        <a:p>
          <a:endParaRPr lang="en-US"/>
        </a:p>
      </dgm:t>
    </dgm:pt>
    <dgm:pt modelId="{C7C904C5-0BFC-4AE6-B9F1-DEBE24819E4B}">
      <dgm:prSet custT="1"/>
      <dgm:spPr/>
      <dgm:t>
        <a:bodyPr/>
        <a:lstStyle/>
        <a:p>
          <a:r>
            <a:rPr lang="en-US" sz="1400" b="1" dirty="0">
              <a:latin typeface="Times New Roman" panose="02020603050405020304" pitchFamily="18" charset="0"/>
              <a:cs typeface="Times New Roman" panose="02020603050405020304" pitchFamily="18" charset="0"/>
            </a:rPr>
            <a:t>ABC TELECOM</a:t>
          </a:r>
        </a:p>
      </dgm:t>
    </dgm:pt>
    <dgm:pt modelId="{AA9699C1-40C4-4BA0-9573-0653764892D5}" type="parTrans" cxnId="{E1016760-E207-480E-A874-F8A73786A5B6}">
      <dgm:prSet/>
      <dgm:spPr/>
      <dgm:t>
        <a:bodyPr/>
        <a:lstStyle/>
        <a:p>
          <a:endParaRPr lang="en-US"/>
        </a:p>
      </dgm:t>
    </dgm:pt>
    <dgm:pt modelId="{6671EC44-3B18-42C1-A915-F75574B96638}" type="sibTrans" cxnId="{E1016760-E207-480E-A874-F8A73786A5B6}">
      <dgm:prSet/>
      <dgm:spPr/>
      <dgm:t>
        <a:bodyPr/>
        <a:lstStyle/>
        <a:p>
          <a:endParaRPr lang="en-US"/>
        </a:p>
      </dgm:t>
    </dgm:pt>
    <dgm:pt modelId="{52B86098-BF88-4D48-AFB1-C3BB8663A13E}">
      <dgm:prSet/>
      <dgm:spPr/>
      <dgm:t>
        <a:bodyPr/>
        <a:lstStyle/>
        <a:p>
          <a:r>
            <a:rPr lang="en-US" b="1" dirty="0">
              <a:latin typeface="Times New Roman" panose="02020603050405020304" pitchFamily="18" charset="0"/>
              <a:cs typeface="Times New Roman" panose="02020603050405020304" pitchFamily="18" charset="0"/>
            </a:rPr>
            <a:t>RAISING OF COMPLAINT</a:t>
          </a:r>
        </a:p>
        <a:p>
          <a:r>
            <a:rPr lang="en-US" b="1" dirty="0">
              <a:latin typeface="Times New Roman" panose="02020603050405020304" pitchFamily="18" charset="0"/>
              <a:cs typeface="Times New Roman" panose="02020603050405020304" pitchFamily="18" charset="0"/>
            </a:rPr>
            <a:t>CHECKING THE STATUS</a:t>
          </a:r>
        </a:p>
        <a:p>
          <a:r>
            <a:rPr lang="en-US" b="1" dirty="0">
              <a:latin typeface="Times New Roman" panose="02020603050405020304" pitchFamily="18" charset="0"/>
              <a:cs typeface="Times New Roman" panose="02020603050405020304" pitchFamily="18" charset="0"/>
            </a:rPr>
            <a:t>GIVING FEEDBACK</a:t>
          </a:r>
        </a:p>
      </dgm:t>
    </dgm:pt>
    <dgm:pt modelId="{6CFC4CC9-8808-4D87-A753-B11E555C5886}" type="parTrans" cxnId="{A863E84F-64FB-44E4-9FA1-610DE71C5A2E}">
      <dgm:prSet/>
      <dgm:spPr/>
      <dgm:t>
        <a:bodyPr/>
        <a:lstStyle/>
        <a:p>
          <a:endParaRPr lang="en-US"/>
        </a:p>
      </dgm:t>
    </dgm:pt>
    <dgm:pt modelId="{A5AEB44E-884E-4C6A-AA27-551729A9C4E7}" type="sibTrans" cxnId="{A863E84F-64FB-44E4-9FA1-610DE71C5A2E}">
      <dgm:prSet/>
      <dgm:spPr/>
      <dgm:t>
        <a:bodyPr/>
        <a:lstStyle/>
        <a:p>
          <a:endParaRPr lang="en-US"/>
        </a:p>
      </dgm:t>
    </dgm:pt>
    <dgm:pt modelId="{F6E3FBE5-FECE-4A41-81AE-E4079265155E}">
      <dgm:prSet/>
      <dgm:spPr/>
      <dgm:t>
        <a:bodyPr/>
        <a:lstStyle/>
        <a:p>
          <a:r>
            <a:rPr lang="en-US" b="1" dirty="0">
              <a:latin typeface="Times New Roman" panose="02020603050405020304" pitchFamily="18" charset="0"/>
              <a:cs typeface="Times New Roman" panose="02020603050405020304" pitchFamily="18" charset="0"/>
            </a:rPr>
            <a:t>CHECKING THE COMPLAINT IN PARTICULAR AREA AND ASSIGNING TO THE REQUIRED ENGINEER</a:t>
          </a:r>
        </a:p>
      </dgm:t>
    </dgm:pt>
    <dgm:pt modelId="{DCFC595D-9BC4-4811-8C8F-4E00DC90DA33}" type="parTrans" cxnId="{00204E58-5033-43F0-A5B8-AEFA13867A9F}">
      <dgm:prSet/>
      <dgm:spPr/>
      <dgm:t>
        <a:bodyPr/>
        <a:lstStyle/>
        <a:p>
          <a:endParaRPr lang="en-US"/>
        </a:p>
      </dgm:t>
    </dgm:pt>
    <dgm:pt modelId="{251A260C-62F9-4AEA-857B-9B5AB0B8A2B5}" type="sibTrans" cxnId="{00204E58-5033-43F0-A5B8-AEFA13867A9F}">
      <dgm:prSet/>
      <dgm:spPr/>
      <dgm:t>
        <a:bodyPr/>
        <a:lstStyle/>
        <a:p>
          <a:endParaRPr lang="en-US"/>
        </a:p>
      </dgm:t>
    </dgm:pt>
    <dgm:pt modelId="{BFB2057F-409D-4532-80B9-5FD86A8C3169}">
      <dgm:prSet/>
      <dgm:spPr/>
      <dgm:t>
        <a:bodyPr/>
        <a:lstStyle/>
        <a:p>
          <a:r>
            <a:rPr lang="en-US" b="1" dirty="0">
              <a:latin typeface="Times New Roman" panose="02020603050405020304" pitchFamily="18" charset="0"/>
              <a:cs typeface="Times New Roman" panose="02020603050405020304" pitchFamily="18" charset="0"/>
            </a:rPr>
            <a:t>CHECKING THE COMPLAINT AND RESOLVING </a:t>
          </a:r>
        </a:p>
        <a:p>
          <a:r>
            <a:rPr lang="en-US" b="1" dirty="0">
              <a:latin typeface="Times New Roman" panose="02020603050405020304" pitchFamily="18" charset="0"/>
              <a:cs typeface="Times New Roman" panose="02020603050405020304" pitchFamily="18" charset="0"/>
            </a:rPr>
            <a:t>UPDATING THE STATUS</a:t>
          </a:r>
        </a:p>
      </dgm:t>
    </dgm:pt>
    <dgm:pt modelId="{5D38E294-0D96-4D4E-9229-504DE2B3B509}" type="parTrans" cxnId="{49F73149-FCDD-4556-B538-6F006DC5058D}">
      <dgm:prSet/>
      <dgm:spPr/>
      <dgm:t>
        <a:bodyPr/>
        <a:lstStyle/>
        <a:p>
          <a:endParaRPr lang="en-US"/>
        </a:p>
      </dgm:t>
    </dgm:pt>
    <dgm:pt modelId="{A536F53B-F592-4B27-861A-E6A17209AD9A}" type="sibTrans" cxnId="{49F73149-FCDD-4556-B538-6F006DC5058D}">
      <dgm:prSet/>
      <dgm:spPr/>
      <dgm:t>
        <a:bodyPr/>
        <a:lstStyle/>
        <a:p>
          <a:endParaRPr lang="en-US"/>
        </a:p>
      </dgm:t>
    </dgm:pt>
    <dgm:pt modelId="{4E4233E7-2D20-4499-8304-9BBBD73163AC}" type="pres">
      <dgm:prSet presAssocID="{E14DDAAE-F73A-4DC5-ACEA-C886A19D70CA}" presName="hierChild1" presStyleCnt="0">
        <dgm:presLayoutVars>
          <dgm:chPref val="1"/>
          <dgm:dir/>
          <dgm:animOne val="branch"/>
          <dgm:animLvl val="lvl"/>
          <dgm:resizeHandles/>
        </dgm:presLayoutVars>
      </dgm:prSet>
      <dgm:spPr/>
    </dgm:pt>
    <dgm:pt modelId="{5460AB0D-FF4B-4BC9-95F1-C4569C2B19F8}" type="pres">
      <dgm:prSet presAssocID="{C7C904C5-0BFC-4AE6-B9F1-DEBE24819E4B}" presName="hierRoot1" presStyleCnt="0"/>
      <dgm:spPr/>
    </dgm:pt>
    <dgm:pt modelId="{6E66B854-8825-466E-8125-15536BA737FD}" type="pres">
      <dgm:prSet presAssocID="{C7C904C5-0BFC-4AE6-B9F1-DEBE24819E4B}" presName="composite" presStyleCnt="0"/>
      <dgm:spPr/>
    </dgm:pt>
    <dgm:pt modelId="{1FA4FA05-8D5B-42A3-A016-12408BE8E1B4}" type="pres">
      <dgm:prSet presAssocID="{C7C904C5-0BFC-4AE6-B9F1-DEBE24819E4B}" presName="background" presStyleLbl="node0" presStyleIdx="0" presStyleCnt="1"/>
      <dgm:spPr/>
    </dgm:pt>
    <dgm:pt modelId="{A4651FDD-EDB5-40AE-B390-075888FC5FCE}" type="pres">
      <dgm:prSet presAssocID="{C7C904C5-0BFC-4AE6-B9F1-DEBE24819E4B}" presName="text" presStyleLbl="fgAcc0" presStyleIdx="0" presStyleCnt="1" custScaleX="181131" custScaleY="135661">
        <dgm:presLayoutVars>
          <dgm:chPref val="3"/>
        </dgm:presLayoutVars>
      </dgm:prSet>
      <dgm:spPr/>
    </dgm:pt>
    <dgm:pt modelId="{D655F92A-5E55-41F5-98F2-4A781C703320}" type="pres">
      <dgm:prSet presAssocID="{C7C904C5-0BFC-4AE6-B9F1-DEBE24819E4B}" presName="hierChild2" presStyleCnt="0"/>
      <dgm:spPr/>
    </dgm:pt>
    <dgm:pt modelId="{E0B93D17-5841-405A-ABAB-1D4958926019}" type="pres">
      <dgm:prSet presAssocID="{516827E1-E058-473F-80A4-0B7DC366B986}" presName="Name10" presStyleLbl="parChTrans1D2" presStyleIdx="0" presStyleCnt="1"/>
      <dgm:spPr/>
    </dgm:pt>
    <dgm:pt modelId="{B844776C-94BF-410C-A8D2-BDACE57DDC7B}" type="pres">
      <dgm:prSet presAssocID="{7607B230-E69D-49B9-8410-6E47C9A110AD}" presName="hierRoot2" presStyleCnt="0"/>
      <dgm:spPr/>
    </dgm:pt>
    <dgm:pt modelId="{276E801F-E28A-4FF8-B898-7226C21DF472}" type="pres">
      <dgm:prSet presAssocID="{7607B230-E69D-49B9-8410-6E47C9A110AD}" presName="composite2" presStyleCnt="0"/>
      <dgm:spPr/>
    </dgm:pt>
    <dgm:pt modelId="{DA36D433-D114-47A6-9CCC-E3FE78830EB1}" type="pres">
      <dgm:prSet presAssocID="{7607B230-E69D-49B9-8410-6E47C9A110AD}" presName="background2" presStyleLbl="node2" presStyleIdx="0" presStyleCnt="1"/>
      <dgm:spPr/>
    </dgm:pt>
    <dgm:pt modelId="{BAEB99B5-0B60-49FB-94A1-A151C8320AA9}" type="pres">
      <dgm:prSet presAssocID="{7607B230-E69D-49B9-8410-6E47C9A110AD}" presName="text2" presStyleLbl="fgAcc2" presStyleIdx="0" presStyleCnt="1" custScaleX="136762" custScaleY="129790">
        <dgm:presLayoutVars>
          <dgm:chPref val="3"/>
        </dgm:presLayoutVars>
      </dgm:prSet>
      <dgm:spPr/>
    </dgm:pt>
    <dgm:pt modelId="{0D65EFF9-0FAD-41CB-B65F-FCFAB2E68267}" type="pres">
      <dgm:prSet presAssocID="{7607B230-E69D-49B9-8410-6E47C9A110AD}" presName="hierChild3" presStyleCnt="0"/>
      <dgm:spPr/>
    </dgm:pt>
    <dgm:pt modelId="{F7145574-E586-4F53-8F3F-FBEC2EDD4AB2}" type="pres">
      <dgm:prSet presAssocID="{ABEAA8CF-96B2-4B67-965B-5253C4CC8DFA}" presName="Name17" presStyleLbl="parChTrans1D3" presStyleIdx="0" presStyleCnt="3"/>
      <dgm:spPr/>
    </dgm:pt>
    <dgm:pt modelId="{84F4B39F-CB85-4933-B5CA-27EC226F0667}" type="pres">
      <dgm:prSet presAssocID="{38B6A941-C22A-4939-873A-2E5D0C91D20B}" presName="hierRoot3" presStyleCnt="0"/>
      <dgm:spPr/>
    </dgm:pt>
    <dgm:pt modelId="{CF7E5886-6184-46F2-9E98-2A87408CCCD2}" type="pres">
      <dgm:prSet presAssocID="{38B6A941-C22A-4939-873A-2E5D0C91D20B}" presName="composite3" presStyleCnt="0"/>
      <dgm:spPr/>
    </dgm:pt>
    <dgm:pt modelId="{B49355C4-70C7-48F7-9502-D9A1641B3B3C}" type="pres">
      <dgm:prSet presAssocID="{38B6A941-C22A-4939-873A-2E5D0C91D20B}" presName="background3" presStyleLbl="node3" presStyleIdx="0" presStyleCnt="3"/>
      <dgm:spPr/>
    </dgm:pt>
    <dgm:pt modelId="{3F4ACCBC-B5E5-4689-9064-D6C5DAD6E912}" type="pres">
      <dgm:prSet presAssocID="{38B6A941-C22A-4939-873A-2E5D0C91D20B}" presName="text3" presStyleLbl="fgAcc3" presStyleIdx="0" presStyleCnt="3" custScaleX="126006">
        <dgm:presLayoutVars>
          <dgm:chPref val="3"/>
        </dgm:presLayoutVars>
      </dgm:prSet>
      <dgm:spPr/>
    </dgm:pt>
    <dgm:pt modelId="{35CE71C9-5D5C-4191-A0B2-E1F42D963759}" type="pres">
      <dgm:prSet presAssocID="{38B6A941-C22A-4939-873A-2E5D0C91D20B}" presName="hierChild4" presStyleCnt="0"/>
      <dgm:spPr/>
    </dgm:pt>
    <dgm:pt modelId="{CA12C376-7EFC-4E61-B825-C6F64B91F3B2}" type="pres">
      <dgm:prSet presAssocID="{09764DC3-A375-4D1C-9244-0E5A03C15D57}" presName="Name23" presStyleLbl="parChTrans1D4" presStyleIdx="0" presStyleCnt="9"/>
      <dgm:spPr/>
    </dgm:pt>
    <dgm:pt modelId="{BF9BF2BA-2A05-44B4-B51E-F05E1CDB59D8}" type="pres">
      <dgm:prSet presAssocID="{E4017431-E22D-41B1-AE00-7895E273D520}" presName="hierRoot4" presStyleCnt="0"/>
      <dgm:spPr/>
    </dgm:pt>
    <dgm:pt modelId="{B9E2ED59-7CAE-4D5F-980C-57685D7F7C28}" type="pres">
      <dgm:prSet presAssocID="{E4017431-E22D-41B1-AE00-7895E273D520}" presName="composite4" presStyleCnt="0"/>
      <dgm:spPr/>
    </dgm:pt>
    <dgm:pt modelId="{FF15897E-AF7F-4C93-BB49-52DEE743E54D}" type="pres">
      <dgm:prSet presAssocID="{E4017431-E22D-41B1-AE00-7895E273D520}" presName="background4" presStyleLbl="node4" presStyleIdx="0" presStyleCnt="9"/>
      <dgm:spPr/>
    </dgm:pt>
    <dgm:pt modelId="{51F2949A-4D92-44C2-8B34-0220B0042F0D}" type="pres">
      <dgm:prSet presAssocID="{E4017431-E22D-41B1-AE00-7895E273D520}" presName="text4" presStyleLbl="fgAcc4" presStyleIdx="0" presStyleCnt="9">
        <dgm:presLayoutVars>
          <dgm:chPref val="3"/>
        </dgm:presLayoutVars>
      </dgm:prSet>
      <dgm:spPr/>
    </dgm:pt>
    <dgm:pt modelId="{80551812-89BB-4A14-9D9C-323FCD95C9A8}" type="pres">
      <dgm:prSet presAssocID="{E4017431-E22D-41B1-AE00-7895E273D520}" presName="hierChild5" presStyleCnt="0"/>
      <dgm:spPr/>
    </dgm:pt>
    <dgm:pt modelId="{DC306F74-83B9-4428-9E75-B58E628E156E}" type="pres">
      <dgm:prSet presAssocID="{84BC37E9-4024-4F86-B904-8D535CBE2579}" presName="Name23" presStyleLbl="parChTrans1D4" presStyleIdx="1" presStyleCnt="9"/>
      <dgm:spPr/>
    </dgm:pt>
    <dgm:pt modelId="{F2E9EEAE-43F1-48B0-B59E-80A2C5C0441D}" type="pres">
      <dgm:prSet presAssocID="{807B648A-C2C6-404C-9F88-4D5C8ACED27E}" presName="hierRoot4" presStyleCnt="0"/>
      <dgm:spPr/>
    </dgm:pt>
    <dgm:pt modelId="{7FD6209D-BB3D-46F0-90FE-01C3ABF9F345}" type="pres">
      <dgm:prSet presAssocID="{807B648A-C2C6-404C-9F88-4D5C8ACED27E}" presName="composite4" presStyleCnt="0"/>
      <dgm:spPr/>
    </dgm:pt>
    <dgm:pt modelId="{92AA56C1-E4E2-4E75-8CE5-915B1501853E}" type="pres">
      <dgm:prSet presAssocID="{807B648A-C2C6-404C-9F88-4D5C8ACED27E}" presName="background4" presStyleLbl="node4" presStyleIdx="1" presStyleCnt="9"/>
      <dgm:spPr/>
    </dgm:pt>
    <dgm:pt modelId="{E6CADC9C-0DD6-4025-BCB0-5255B2444B63}" type="pres">
      <dgm:prSet presAssocID="{807B648A-C2C6-404C-9F88-4D5C8ACED27E}" presName="text4" presStyleLbl="fgAcc4" presStyleIdx="1" presStyleCnt="9">
        <dgm:presLayoutVars>
          <dgm:chPref val="3"/>
        </dgm:presLayoutVars>
      </dgm:prSet>
      <dgm:spPr/>
    </dgm:pt>
    <dgm:pt modelId="{A8FBF1A7-42E3-4C2C-AE01-96EB2BC39919}" type="pres">
      <dgm:prSet presAssocID="{807B648A-C2C6-404C-9F88-4D5C8ACED27E}" presName="hierChild5" presStyleCnt="0"/>
      <dgm:spPr/>
    </dgm:pt>
    <dgm:pt modelId="{57B0336B-9E98-4026-936E-3481D54249C6}" type="pres">
      <dgm:prSet presAssocID="{6CFC4CC9-8808-4D87-A753-B11E555C5886}" presName="Name23" presStyleLbl="parChTrans1D4" presStyleIdx="2" presStyleCnt="9"/>
      <dgm:spPr/>
    </dgm:pt>
    <dgm:pt modelId="{A64B8C03-CF48-401E-AEAA-485DC70C3C6B}" type="pres">
      <dgm:prSet presAssocID="{52B86098-BF88-4D48-AFB1-C3BB8663A13E}" presName="hierRoot4" presStyleCnt="0"/>
      <dgm:spPr/>
    </dgm:pt>
    <dgm:pt modelId="{2EAFDE52-8A47-4A40-96F5-A8BD1EFA83DA}" type="pres">
      <dgm:prSet presAssocID="{52B86098-BF88-4D48-AFB1-C3BB8663A13E}" presName="composite4" presStyleCnt="0"/>
      <dgm:spPr/>
    </dgm:pt>
    <dgm:pt modelId="{3AD4C7CE-B32F-42C8-B481-57F1ECD70DEB}" type="pres">
      <dgm:prSet presAssocID="{52B86098-BF88-4D48-AFB1-C3BB8663A13E}" presName="background4" presStyleLbl="node4" presStyleIdx="2" presStyleCnt="9"/>
      <dgm:spPr/>
    </dgm:pt>
    <dgm:pt modelId="{901773E7-6BBB-4BA8-9474-21CD1C1DBA4D}" type="pres">
      <dgm:prSet presAssocID="{52B86098-BF88-4D48-AFB1-C3BB8663A13E}" presName="text4" presStyleLbl="fgAcc4" presStyleIdx="2" presStyleCnt="9" custScaleX="143381" custScaleY="175446">
        <dgm:presLayoutVars>
          <dgm:chPref val="3"/>
        </dgm:presLayoutVars>
      </dgm:prSet>
      <dgm:spPr/>
    </dgm:pt>
    <dgm:pt modelId="{60DAEE4C-B0F0-470B-9DA7-E3CA6F43D734}" type="pres">
      <dgm:prSet presAssocID="{52B86098-BF88-4D48-AFB1-C3BB8663A13E}" presName="hierChild5" presStyleCnt="0"/>
      <dgm:spPr/>
    </dgm:pt>
    <dgm:pt modelId="{9DAB0ABD-CCB9-430C-B6E1-EF434CAE7559}" type="pres">
      <dgm:prSet presAssocID="{E375DA22-77F5-4F6B-9686-AF16967D96CE}" presName="Name17" presStyleLbl="parChTrans1D3" presStyleIdx="1" presStyleCnt="3"/>
      <dgm:spPr/>
    </dgm:pt>
    <dgm:pt modelId="{DD25332B-9FFE-4405-9998-3CB830D7E6A3}" type="pres">
      <dgm:prSet presAssocID="{B9B4941E-CFF1-4963-A091-4F4C497C91A9}" presName="hierRoot3" presStyleCnt="0"/>
      <dgm:spPr/>
    </dgm:pt>
    <dgm:pt modelId="{D2760847-7C0C-40FF-A932-EAE33CE7FA41}" type="pres">
      <dgm:prSet presAssocID="{B9B4941E-CFF1-4963-A091-4F4C497C91A9}" presName="composite3" presStyleCnt="0"/>
      <dgm:spPr/>
    </dgm:pt>
    <dgm:pt modelId="{E8318298-6EEE-470D-B51A-B86D8404186D}" type="pres">
      <dgm:prSet presAssocID="{B9B4941E-CFF1-4963-A091-4F4C497C91A9}" presName="background3" presStyleLbl="node3" presStyleIdx="1" presStyleCnt="3"/>
      <dgm:spPr/>
    </dgm:pt>
    <dgm:pt modelId="{6E203770-D02F-42C3-ABD7-D7C02146A769}" type="pres">
      <dgm:prSet presAssocID="{B9B4941E-CFF1-4963-A091-4F4C497C91A9}" presName="text3" presStyleLbl="fgAcc3" presStyleIdx="1" presStyleCnt="3" custScaleX="147115">
        <dgm:presLayoutVars>
          <dgm:chPref val="3"/>
        </dgm:presLayoutVars>
      </dgm:prSet>
      <dgm:spPr/>
    </dgm:pt>
    <dgm:pt modelId="{8054D187-6532-4C4B-A9DB-141CCA7E443E}" type="pres">
      <dgm:prSet presAssocID="{B9B4941E-CFF1-4963-A091-4F4C497C91A9}" presName="hierChild4" presStyleCnt="0"/>
      <dgm:spPr/>
    </dgm:pt>
    <dgm:pt modelId="{D0FA5185-65EA-44AF-9A8F-F0303B79E0F4}" type="pres">
      <dgm:prSet presAssocID="{E397BD09-D463-4F9C-A7C9-2D65355814E5}" presName="Name23" presStyleLbl="parChTrans1D4" presStyleIdx="3" presStyleCnt="9"/>
      <dgm:spPr/>
    </dgm:pt>
    <dgm:pt modelId="{8EEE3A93-8A3C-4A80-8365-F072C98BAB97}" type="pres">
      <dgm:prSet presAssocID="{89ADC26A-7B97-4D13-927F-C062D69C8042}" presName="hierRoot4" presStyleCnt="0"/>
      <dgm:spPr/>
    </dgm:pt>
    <dgm:pt modelId="{4765ADDA-2E6C-47CE-ABBE-9E60E413AD6A}" type="pres">
      <dgm:prSet presAssocID="{89ADC26A-7B97-4D13-927F-C062D69C8042}" presName="composite4" presStyleCnt="0"/>
      <dgm:spPr/>
    </dgm:pt>
    <dgm:pt modelId="{262EEE0C-C504-4978-87A9-867E50D4CF73}" type="pres">
      <dgm:prSet presAssocID="{89ADC26A-7B97-4D13-927F-C062D69C8042}" presName="background4" presStyleLbl="node4" presStyleIdx="3" presStyleCnt="9"/>
      <dgm:spPr/>
    </dgm:pt>
    <dgm:pt modelId="{C54F476B-BE99-4C4E-A70B-94049E3F5218}" type="pres">
      <dgm:prSet presAssocID="{89ADC26A-7B97-4D13-927F-C062D69C8042}" presName="text4" presStyleLbl="fgAcc4" presStyleIdx="3" presStyleCnt="9">
        <dgm:presLayoutVars>
          <dgm:chPref val="3"/>
        </dgm:presLayoutVars>
      </dgm:prSet>
      <dgm:spPr/>
    </dgm:pt>
    <dgm:pt modelId="{4449FBD9-A401-49CF-BD17-8A800879E07B}" type="pres">
      <dgm:prSet presAssocID="{89ADC26A-7B97-4D13-927F-C062D69C8042}" presName="hierChild5" presStyleCnt="0"/>
      <dgm:spPr/>
    </dgm:pt>
    <dgm:pt modelId="{99C8AE08-8435-4337-AAB4-C77DEC39AC58}" type="pres">
      <dgm:prSet presAssocID="{85656E05-0CDA-46E7-B54B-1F5121B54F2A}" presName="Name23" presStyleLbl="parChTrans1D4" presStyleIdx="4" presStyleCnt="9"/>
      <dgm:spPr/>
    </dgm:pt>
    <dgm:pt modelId="{3CAADC5F-4F6A-4F58-B525-B34BADF893AE}" type="pres">
      <dgm:prSet presAssocID="{BD9A856E-AB12-4892-9934-FDAD2375EAD6}" presName="hierRoot4" presStyleCnt="0"/>
      <dgm:spPr/>
    </dgm:pt>
    <dgm:pt modelId="{D38A45A7-CCEA-498A-87EA-EA06B361BB4A}" type="pres">
      <dgm:prSet presAssocID="{BD9A856E-AB12-4892-9934-FDAD2375EAD6}" presName="composite4" presStyleCnt="0"/>
      <dgm:spPr/>
    </dgm:pt>
    <dgm:pt modelId="{63E31FBE-9894-4214-A75B-34626FB4A1E7}" type="pres">
      <dgm:prSet presAssocID="{BD9A856E-AB12-4892-9934-FDAD2375EAD6}" presName="background4" presStyleLbl="node4" presStyleIdx="4" presStyleCnt="9"/>
      <dgm:spPr/>
    </dgm:pt>
    <dgm:pt modelId="{237078BA-6BB1-4733-9815-0C8F32050EF1}" type="pres">
      <dgm:prSet presAssocID="{BD9A856E-AB12-4892-9934-FDAD2375EAD6}" presName="text4" presStyleLbl="fgAcc4" presStyleIdx="4" presStyleCnt="9">
        <dgm:presLayoutVars>
          <dgm:chPref val="3"/>
        </dgm:presLayoutVars>
      </dgm:prSet>
      <dgm:spPr/>
    </dgm:pt>
    <dgm:pt modelId="{8AAFEBF8-2D66-4FE4-81E4-30F22867EDFE}" type="pres">
      <dgm:prSet presAssocID="{BD9A856E-AB12-4892-9934-FDAD2375EAD6}" presName="hierChild5" presStyleCnt="0"/>
      <dgm:spPr/>
    </dgm:pt>
    <dgm:pt modelId="{83DA6AA6-2925-4C02-98D7-1E23A7F92F9D}" type="pres">
      <dgm:prSet presAssocID="{DCFC595D-9BC4-4811-8C8F-4E00DC90DA33}" presName="Name23" presStyleLbl="parChTrans1D4" presStyleIdx="5" presStyleCnt="9"/>
      <dgm:spPr/>
    </dgm:pt>
    <dgm:pt modelId="{0D6F3284-40E6-4AD5-9F54-744EA296BE8A}" type="pres">
      <dgm:prSet presAssocID="{F6E3FBE5-FECE-4A41-81AE-E4079265155E}" presName="hierRoot4" presStyleCnt="0"/>
      <dgm:spPr/>
    </dgm:pt>
    <dgm:pt modelId="{31C69607-9CD3-43E8-932F-6835BCD42E43}" type="pres">
      <dgm:prSet presAssocID="{F6E3FBE5-FECE-4A41-81AE-E4079265155E}" presName="composite4" presStyleCnt="0"/>
      <dgm:spPr/>
    </dgm:pt>
    <dgm:pt modelId="{F1B2B672-01BF-47D3-901D-E2C4E96E27BC}" type="pres">
      <dgm:prSet presAssocID="{F6E3FBE5-FECE-4A41-81AE-E4079265155E}" presName="background4" presStyleLbl="node4" presStyleIdx="5" presStyleCnt="9"/>
      <dgm:spPr/>
    </dgm:pt>
    <dgm:pt modelId="{E1A2EC12-9C2B-475D-9E54-702B4FFAA650}" type="pres">
      <dgm:prSet presAssocID="{F6E3FBE5-FECE-4A41-81AE-E4079265155E}" presName="text4" presStyleLbl="fgAcc4" presStyleIdx="5" presStyleCnt="9" custScaleX="151334" custScaleY="184018">
        <dgm:presLayoutVars>
          <dgm:chPref val="3"/>
        </dgm:presLayoutVars>
      </dgm:prSet>
      <dgm:spPr/>
    </dgm:pt>
    <dgm:pt modelId="{2DF6A8DF-81B9-4F00-A371-AAFFBA22D584}" type="pres">
      <dgm:prSet presAssocID="{F6E3FBE5-FECE-4A41-81AE-E4079265155E}" presName="hierChild5" presStyleCnt="0"/>
      <dgm:spPr/>
    </dgm:pt>
    <dgm:pt modelId="{755DBE38-69F8-4D4B-86AF-F2B481A9F3D9}" type="pres">
      <dgm:prSet presAssocID="{FFCD18E5-C193-4639-8927-455476899F51}" presName="Name17" presStyleLbl="parChTrans1D3" presStyleIdx="2" presStyleCnt="3"/>
      <dgm:spPr/>
    </dgm:pt>
    <dgm:pt modelId="{8AC81EFE-AB85-4885-B878-5BC604EBA329}" type="pres">
      <dgm:prSet presAssocID="{B2D2D00E-067B-4A4A-8903-9181975FBE37}" presName="hierRoot3" presStyleCnt="0"/>
      <dgm:spPr/>
    </dgm:pt>
    <dgm:pt modelId="{D382A356-C0A3-40DB-AEF4-7FD7B43C1725}" type="pres">
      <dgm:prSet presAssocID="{B2D2D00E-067B-4A4A-8903-9181975FBE37}" presName="composite3" presStyleCnt="0"/>
      <dgm:spPr/>
    </dgm:pt>
    <dgm:pt modelId="{0E1F2222-8371-4EC4-87CD-3EEEE4EB1AF2}" type="pres">
      <dgm:prSet presAssocID="{B2D2D00E-067B-4A4A-8903-9181975FBE37}" presName="background3" presStyleLbl="node3" presStyleIdx="2" presStyleCnt="3"/>
      <dgm:spPr/>
    </dgm:pt>
    <dgm:pt modelId="{C02F2A09-B72B-4325-89D4-6EFD778B7A68}" type="pres">
      <dgm:prSet presAssocID="{B2D2D00E-067B-4A4A-8903-9181975FBE37}" presName="text3" presStyleLbl="fgAcc3" presStyleIdx="2" presStyleCnt="3" custScaleX="163458">
        <dgm:presLayoutVars>
          <dgm:chPref val="3"/>
        </dgm:presLayoutVars>
      </dgm:prSet>
      <dgm:spPr/>
    </dgm:pt>
    <dgm:pt modelId="{DB697B95-24CB-4A4E-A0DC-B6981CD29842}" type="pres">
      <dgm:prSet presAssocID="{B2D2D00E-067B-4A4A-8903-9181975FBE37}" presName="hierChild4" presStyleCnt="0"/>
      <dgm:spPr/>
    </dgm:pt>
    <dgm:pt modelId="{6711B297-7935-4793-8315-30B02C1B8E63}" type="pres">
      <dgm:prSet presAssocID="{A56A1F60-39F2-4169-BCAF-42EEFE7E9745}" presName="Name23" presStyleLbl="parChTrans1D4" presStyleIdx="6" presStyleCnt="9"/>
      <dgm:spPr/>
    </dgm:pt>
    <dgm:pt modelId="{A7A38995-F521-40B9-B703-0043A9114049}" type="pres">
      <dgm:prSet presAssocID="{4AEF1CBF-8F83-4801-9648-611C98CFABCC}" presName="hierRoot4" presStyleCnt="0"/>
      <dgm:spPr/>
    </dgm:pt>
    <dgm:pt modelId="{05336908-6992-4497-9290-017F80824502}" type="pres">
      <dgm:prSet presAssocID="{4AEF1CBF-8F83-4801-9648-611C98CFABCC}" presName="composite4" presStyleCnt="0"/>
      <dgm:spPr/>
    </dgm:pt>
    <dgm:pt modelId="{146B4BB9-B362-40D9-B51C-C3360D144D7B}" type="pres">
      <dgm:prSet presAssocID="{4AEF1CBF-8F83-4801-9648-611C98CFABCC}" presName="background4" presStyleLbl="node4" presStyleIdx="6" presStyleCnt="9"/>
      <dgm:spPr/>
    </dgm:pt>
    <dgm:pt modelId="{00963E59-CCDF-43FB-A082-CAC06BF0D0A4}" type="pres">
      <dgm:prSet presAssocID="{4AEF1CBF-8F83-4801-9648-611C98CFABCC}" presName="text4" presStyleLbl="fgAcc4" presStyleIdx="6" presStyleCnt="9">
        <dgm:presLayoutVars>
          <dgm:chPref val="3"/>
        </dgm:presLayoutVars>
      </dgm:prSet>
      <dgm:spPr/>
    </dgm:pt>
    <dgm:pt modelId="{A335BE8D-7FBA-4424-9DCB-31E8B11F5271}" type="pres">
      <dgm:prSet presAssocID="{4AEF1CBF-8F83-4801-9648-611C98CFABCC}" presName="hierChild5" presStyleCnt="0"/>
      <dgm:spPr/>
    </dgm:pt>
    <dgm:pt modelId="{D2349A47-36AB-4C2D-8B70-1D75F3D654E5}" type="pres">
      <dgm:prSet presAssocID="{D8D01E73-1250-45C5-84AC-487538E31A75}" presName="Name23" presStyleLbl="parChTrans1D4" presStyleIdx="7" presStyleCnt="9"/>
      <dgm:spPr/>
    </dgm:pt>
    <dgm:pt modelId="{6149C423-C2B0-4C15-B504-F3D91C6EADF4}" type="pres">
      <dgm:prSet presAssocID="{077710BB-6722-4186-BC44-A2AC0D17F368}" presName="hierRoot4" presStyleCnt="0"/>
      <dgm:spPr/>
    </dgm:pt>
    <dgm:pt modelId="{886760F2-718C-472D-A443-5D314689CF0B}" type="pres">
      <dgm:prSet presAssocID="{077710BB-6722-4186-BC44-A2AC0D17F368}" presName="composite4" presStyleCnt="0"/>
      <dgm:spPr/>
    </dgm:pt>
    <dgm:pt modelId="{3AB6BFB0-6260-4B8D-83DA-0AB820D8A63E}" type="pres">
      <dgm:prSet presAssocID="{077710BB-6722-4186-BC44-A2AC0D17F368}" presName="background4" presStyleLbl="node4" presStyleIdx="7" presStyleCnt="9"/>
      <dgm:spPr/>
    </dgm:pt>
    <dgm:pt modelId="{79ABC389-2256-43B9-8C51-3FF4162BCCD1}" type="pres">
      <dgm:prSet presAssocID="{077710BB-6722-4186-BC44-A2AC0D17F368}" presName="text4" presStyleLbl="fgAcc4" presStyleIdx="7" presStyleCnt="9">
        <dgm:presLayoutVars>
          <dgm:chPref val="3"/>
        </dgm:presLayoutVars>
      </dgm:prSet>
      <dgm:spPr/>
    </dgm:pt>
    <dgm:pt modelId="{5CDE047B-06AD-42C6-B1DA-A439836E2171}" type="pres">
      <dgm:prSet presAssocID="{077710BB-6722-4186-BC44-A2AC0D17F368}" presName="hierChild5" presStyleCnt="0"/>
      <dgm:spPr/>
    </dgm:pt>
    <dgm:pt modelId="{4EE19B9E-1BB8-42D2-94D7-3DC47CC6BA5D}" type="pres">
      <dgm:prSet presAssocID="{5D38E294-0D96-4D4E-9229-504DE2B3B509}" presName="Name23" presStyleLbl="parChTrans1D4" presStyleIdx="8" presStyleCnt="9"/>
      <dgm:spPr/>
    </dgm:pt>
    <dgm:pt modelId="{76805DAD-E967-4899-8EB2-1DFF64780E8D}" type="pres">
      <dgm:prSet presAssocID="{BFB2057F-409D-4532-80B9-5FD86A8C3169}" presName="hierRoot4" presStyleCnt="0"/>
      <dgm:spPr/>
    </dgm:pt>
    <dgm:pt modelId="{D22205DC-A63D-4191-BE51-DBE03EB14F64}" type="pres">
      <dgm:prSet presAssocID="{BFB2057F-409D-4532-80B9-5FD86A8C3169}" presName="composite4" presStyleCnt="0"/>
      <dgm:spPr/>
    </dgm:pt>
    <dgm:pt modelId="{06EC8FA7-F7A4-4B54-9BC1-41BE786DC2A7}" type="pres">
      <dgm:prSet presAssocID="{BFB2057F-409D-4532-80B9-5FD86A8C3169}" presName="background4" presStyleLbl="node4" presStyleIdx="8" presStyleCnt="9"/>
      <dgm:spPr/>
    </dgm:pt>
    <dgm:pt modelId="{59734422-F8B1-449E-B587-5020FED2EDED}" type="pres">
      <dgm:prSet presAssocID="{BFB2057F-409D-4532-80B9-5FD86A8C3169}" presName="text4" presStyleLbl="fgAcc4" presStyleIdx="8" presStyleCnt="9" custScaleX="167451" custScaleY="211823">
        <dgm:presLayoutVars>
          <dgm:chPref val="3"/>
        </dgm:presLayoutVars>
      </dgm:prSet>
      <dgm:spPr/>
    </dgm:pt>
    <dgm:pt modelId="{F574170A-D1BA-4D00-9779-194745CBAFBF}" type="pres">
      <dgm:prSet presAssocID="{BFB2057F-409D-4532-80B9-5FD86A8C3169}" presName="hierChild5" presStyleCnt="0"/>
      <dgm:spPr/>
    </dgm:pt>
  </dgm:ptLst>
  <dgm:cxnLst>
    <dgm:cxn modelId="{8C1DC200-EFCB-40CC-BB57-D782E2500F56}" srcId="{B9B4941E-CFF1-4963-A091-4F4C497C91A9}" destId="{BD9A856E-AB12-4892-9934-FDAD2375EAD6}" srcOrd="1" destOrd="0" parTransId="{85656E05-0CDA-46E7-B54B-1F5121B54F2A}" sibTransId="{56101605-E892-43DB-9148-B7C627455169}"/>
    <dgm:cxn modelId="{ED96C903-9DD9-47B0-8AB1-82060651D91F}" type="presOf" srcId="{4AEF1CBF-8F83-4801-9648-611C98CFABCC}" destId="{00963E59-CCDF-43FB-A082-CAC06BF0D0A4}" srcOrd="0" destOrd="0" presId="urn:microsoft.com/office/officeart/2005/8/layout/hierarchy1"/>
    <dgm:cxn modelId="{589D0910-67BE-4BAA-934B-55319AB1870D}" type="presOf" srcId="{B2D2D00E-067B-4A4A-8903-9181975FBE37}" destId="{C02F2A09-B72B-4325-89D4-6EFD778B7A68}" srcOrd="0" destOrd="0" presId="urn:microsoft.com/office/officeart/2005/8/layout/hierarchy1"/>
    <dgm:cxn modelId="{1B179A10-EA02-46AF-A29B-1F9B9B314B72}" type="presOf" srcId="{5D38E294-0D96-4D4E-9229-504DE2B3B509}" destId="{4EE19B9E-1BB8-42D2-94D7-3DC47CC6BA5D}" srcOrd="0" destOrd="0" presId="urn:microsoft.com/office/officeart/2005/8/layout/hierarchy1"/>
    <dgm:cxn modelId="{E7D70519-EBB3-441E-B2D1-F1176A9A81D7}" type="presOf" srcId="{09764DC3-A375-4D1C-9244-0E5A03C15D57}" destId="{CA12C376-7EFC-4E61-B825-C6F64B91F3B2}" srcOrd="0" destOrd="0" presId="urn:microsoft.com/office/officeart/2005/8/layout/hierarchy1"/>
    <dgm:cxn modelId="{FD749D19-D052-4D9D-B323-AD9EDB3E2ED3}" type="presOf" srcId="{E4017431-E22D-41B1-AE00-7895E273D520}" destId="{51F2949A-4D92-44C2-8B34-0220B0042F0D}" srcOrd="0" destOrd="0" presId="urn:microsoft.com/office/officeart/2005/8/layout/hierarchy1"/>
    <dgm:cxn modelId="{A63C431A-F37D-4454-A71D-67FA79DB13D0}" srcId="{38B6A941-C22A-4939-873A-2E5D0C91D20B}" destId="{807B648A-C2C6-404C-9F88-4D5C8ACED27E}" srcOrd="1" destOrd="0" parTransId="{84BC37E9-4024-4F86-B904-8D535CBE2579}" sibTransId="{99CA7ADB-8F23-4F74-870E-754ECA871ECB}"/>
    <dgm:cxn modelId="{C43CDE3C-152A-47D2-8860-DE2D3E9FAF64}" type="presOf" srcId="{A56A1F60-39F2-4169-BCAF-42EEFE7E9745}" destId="{6711B297-7935-4793-8315-30B02C1B8E63}" srcOrd="0" destOrd="0" presId="urn:microsoft.com/office/officeart/2005/8/layout/hierarchy1"/>
    <dgm:cxn modelId="{6694853E-46A5-4C22-80B3-3508EB776692}" type="presOf" srcId="{807B648A-C2C6-404C-9F88-4D5C8ACED27E}" destId="{E6CADC9C-0DD6-4025-BCB0-5255B2444B63}" srcOrd="0" destOrd="0" presId="urn:microsoft.com/office/officeart/2005/8/layout/hierarchy1"/>
    <dgm:cxn modelId="{E1016760-E207-480E-A874-F8A73786A5B6}" srcId="{E14DDAAE-F73A-4DC5-ACEA-C886A19D70CA}" destId="{C7C904C5-0BFC-4AE6-B9F1-DEBE24819E4B}" srcOrd="0" destOrd="0" parTransId="{AA9699C1-40C4-4BA0-9573-0653764892D5}" sibTransId="{6671EC44-3B18-42C1-A915-F75574B96638}"/>
    <dgm:cxn modelId="{2459C867-5332-48FB-963A-33D8A7A078FF}" type="presOf" srcId="{DCFC595D-9BC4-4811-8C8F-4E00DC90DA33}" destId="{83DA6AA6-2925-4C02-98D7-1E23A7F92F9D}" srcOrd="0" destOrd="0" presId="urn:microsoft.com/office/officeart/2005/8/layout/hierarchy1"/>
    <dgm:cxn modelId="{49F73149-FCDD-4556-B538-6F006DC5058D}" srcId="{077710BB-6722-4186-BC44-A2AC0D17F368}" destId="{BFB2057F-409D-4532-80B9-5FD86A8C3169}" srcOrd="0" destOrd="0" parTransId="{5D38E294-0D96-4D4E-9229-504DE2B3B509}" sibTransId="{A536F53B-F592-4B27-861A-E6A17209AD9A}"/>
    <dgm:cxn modelId="{AA19BC49-158D-4254-A15D-2A8D2AFE5441}" type="presOf" srcId="{E397BD09-D463-4F9C-A7C9-2D65355814E5}" destId="{D0FA5185-65EA-44AF-9A8F-F0303B79E0F4}" srcOrd="0" destOrd="0" presId="urn:microsoft.com/office/officeart/2005/8/layout/hierarchy1"/>
    <dgm:cxn modelId="{70FC984C-B062-4260-8355-84514B557634}" type="presOf" srcId="{85656E05-0CDA-46E7-B54B-1F5121B54F2A}" destId="{99C8AE08-8435-4337-AAB4-C77DEC39AC58}" srcOrd="0" destOrd="0" presId="urn:microsoft.com/office/officeart/2005/8/layout/hierarchy1"/>
    <dgm:cxn modelId="{64DAD66D-C1F0-41CA-ACA6-358A8DB18E5E}" type="presOf" srcId="{D8D01E73-1250-45C5-84AC-487538E31A75}" destId="{D2349A47-36AB-4C2D-8B70-1D75F3D654E5}" srcOrd="0" destOrd="0" presId="urn:microsoft.com/office/officeart/2005/8/layout/hierarchy1"/>
    <dgm:cxn modelId="{A863E84F-64FB-44E4-9FA1-610DE71C5A2E}" srcId="{807B648A-C2C6-404C-9F88-4D5C8ACED27E}" destId="{52B86098-BF88-4D48-AFB1-C3BB8663A13E}" srcOrd="0" destOrd="0" parTransId="{6CFC4CC9-8808-4D87-A753-B11E555C5886}" sibTransId="{A5AEB44E-884E-4C6A-AA27-551729A9C4E7}"/>
    <dgm:cxn modelId="{142FC155-761A-44D8-9EA8-D4955471D552}" srcId="{7607B230-E69D-49B9-8410-6E47C9A110AD}" destId="{38B6A941-C22A-4939-873A-2E5D0C91D20B}" srcOrd="0" destOrd="0" parTransId="{ABEAA8CF-96B2-4B67-965B-5253C4CC8DFA}" sibTransId="{7506CA78-7D5A-47C8-86CD-F28D18E86E39}"/>
    <dgm:cxn modelId="{22644657-ED7C-45FB-AC12-98A62493D8F7}" type="presOf" srcId="{6CFC4CC9-8808-4D87-A753-B11E555C5886}" destId="{57B0336B-9E98-4026-936E-3481D54249C6}" srcOrd="0" destOrd="0" presId="urn:microsoft.com/office/officeart/2005/8/layout/hierarchy1"/>
    <dgm:cxn modelId="{1D381578-2DDF-4D1E-90B4-944E22240525}" type="presOf" srcId="{F6E3FBE5-FECE-4A41-81AE-E4079265155E}" destId="{E1A2EC12-9C2B-475D-9E54-702B4FFAA650}" srcOrd="0" destOrd="0" presId="urn:microsoft.com/office/officeart/2005/8/layout/hierarchy1"/>
    <dgm:cxn modelId="{00204E58-5033-43F0-A5B8-AEFA13867A9F}" srcId="{BD9A856E-AB12-4892-9934-FDAD2375EAD6}" destId="{F6E3FBE5-FECE-4A41-81AE-E4079265155E}" srcOrd="0" destOrd="0" parTransId="{DCFC595D-9BC4-4811-8C8F-4E00DC90DA33}" sibTransId="{251A260C-62F9-4AEA-857B-9B5AB0B8A2B5}"/>
    <dgm:cxn modelId="{E72D227C-CFA4-4AC7-BFB2-EABDACCE6535}" srcId="{B2D2D00E-067B-4A4A-8903-9181975FBE37}" destId="{4AEF1CBF-8F83-4801-9648-611C98CFABCC}" srcOrd="0" destOrd="0" parTransId="{A56A1F60-39F2-4169-BCAF-42EEFE7E9745}" sibTransId="{D54C1144-C9A6-487A-8EE1-E54E5D861407}"/>
    <dgm:cxn modelId="{861BE882-E3DB-4DB9-B94F-1B883D5DCB50}" type="presOf" srcId="{38B6A941-C22A-4939-873A-2E5D0C91D20B}" destId="{3F4ACCBC-B5E5-4689-9064-D6C5DAD6E912}" srcOrd="0" destOrd="0" presId="urn:microsoft.com/office/officeart/2005/8/layout/hierarchy1"/>
    <dgm:cxn modelId="{84831E85-15CC-4813-A7E0-664373338AFB}" type="presOf" srcId="{7607B230-E69D-49B9-8410-6E47C9A110AD}" destId="{BAEB99B5-0B60-49FB-94A1-A151C8320AA9}" srcOrd="0" destOrd="0" presId="urn:microsoft.com/office/officeart/2005/8/layout/hierarchy1"/>
    <dgm:cxn modelId="{37024285-02BC-4B4E-B122-B104F231D7E5}" type="presOf" srcId="{516827E1-E058-473F-80A4-0B7DC366B986}" destId="{E0B93D17-5841-405A-ABAB-1D4958926019}" srcOrd="0" destOrd="0" presId="urn:microsoft.com/office/officeart/2005/8/layout/hierarchy1"/>
    <dgm:cxn modelId="{BE379488-78F3-40D3-BE7C-338184F55B4B}" srcId="{B2D2D00E-067B-4A4A-8903-9181975FBE37}" destId="{077710BB-6722-4186-BC44-A2AC0D17F368}" srcOrd="1" destOrd="0" parTransId="{D8D01E73-1250-45C5-84AC-487538E31A75}" sibTransId="{0BA262E0-2C15-4630-BA04-AEC8D4B97F79}"/>
    <dgm:cxn modelId="{775A518F-D1EE-41EB-AB0E-2CC5A592B1E5}" srcId="{7607B230-E69D-49B9-8410-6E47C9A110AD}" destId="{B9B4941E-CFF1-4963-A091-4F4C497C91A9}" srcOrd="1" destOrd="0" parTransId="{E375DA22-77F5-4F6B-9686-AF16967D96CE}" sibTransId="{B6C2492E-F198-4BAE-9F43-DDB7F17F559A}"/>
    <dgm:cxn modelId="{60D30194-B8F1-447D-8A9C-D2BF0AAF0AAA}" type="presOf" srcId="{89ADC26A-7B97-4D13-927F-C062D69C8042}" destId="{C54F476B-BE99-4C4E-A70B-94049E3F5218}" srcOrd="0" destOrd="0" presId="urn:microsoft.com/office/officeart/2005/8/layout/hierarchy1"/>
    <dgm:cxn modelId="{65E3FB94-F297-474C-B851-CEAAF152724F}" type="presOf" srcId="{E14DDAAE-F73A-4DC5-ACEA-C886A19D70CA}" destId="{4E4233E7-2D20-4499-8304-9BBBD73163AC}" srcOrd="0" destOrd="0" presId="urn:microsoft.com/office/officeart/2005/8/layout/hierarchy1"/>
    <dgm:cxn modelId="{30EB2EA0-9A84-4382-AD74-2122E2D0C956}" srcId="{C7C904C5-0BFC-4AE6-B9F1-DEBE24819E4B}" destId="{7607B230-E69D-49B9-8410-6E47C9A110AD}" srcOrd="0" destOrd="0" parTransId="{516827E1-E058-473F-80A4-0B7DC366B986}" sibTransId="{096F6385-D7CE-4C36-8633-DD38D104AAEF}"/>
    <dgm:cxn modelId="{759E50A7-09EE-4043-BA07-8B6A6ECB0151}" type="presOf" srcId="{B9B4941E-CFF1-4963-A091-4F4C497C91A9}" destId="{6E203770-D02F-42C3-ABD7-D7C02146A769}" srcOrd="0" destOrd="0" presId="urn:microsoft.com/office/officeart/2005/8/layout/hierarchy1"/>
    <dgm:cxn modelId="{2C210FAD-C9E6-4BBB-A041-3643BD41D1F2}" type="presOf" srcId="{C7C904C5-0BFC-4AE6-B9F1-DEBE24819E4B}" destId="{A4651FDD-EDB5-40AE-B390-075888FC5FCE}" srcOrd="0" destOrd="0" presId="urn:microsoft.com/office/officeart/2005/8/layout/hierarchy1"/>
    <dgm:cxn modelId="{66D6ABB0-8ED8-48F5-8282-621EB083B970}" srcId="{7607B230-E69D-49B9-8410-6E47C9A110AD}" destId="{B2D2D00E-067B-4A4A-8903-9181975FBE37}" srcOrd="2" destOrd="0" parTransId="{FFCD18E5-C193-4639-8927-455476899F51}" sibTransId="{EE9E656F-25F9-4440-9A29-06539FCE6175}"/>
    <dgm:cxn modelId="{275D09B6-EEAD-423B-A01E-AFE5F0057A88}" type="presOf" srcId="{ABEAA8CF-96B2-4B67-965B-5253C4CC8DFA}" destId="{F7145574-E586-4F53-8F3F-FBEC2EDD4AB2}" srcOrd="0" destOrd="0" presId="urn:microsoft.com/office/officeart/2005/8/layout/hierarchy1"/>
    <dgm:cxn modelId="{479F7FBB-5FD1-4082-9825-2B7B44AA65BC}" type="presOf" srcId="{FFCD18E5-C193-4639-8927-455476899F51}" destId="{755DBE38-69F8-4D4B-86AF-F2B481A9F3D9}" srcOrd="0" destOrd="0" presId="urn:microsoft.com/office/officeart/2005/8/layout/hierarchy1"/>
    <dgm:cxn modelId="{177BF0C1-CAFD-46D8-9BCF-1FEC5D0D38E4}" type="presOf" srcId="{BD9A856E-AB12-4892-9934-FDAD2375EAD6}" destId="{237078BA-6BB1-4733-9815-0C8F32050EF1}" srcOrd="0" destOrd="0" presId="urn:microsoft.com/office/officeart/2005/8/layout/hierarchy1"/>
    <dgm:cxn modelId="{F7200CD7-ABD1-4AC9-891D-1080236D1FF9}" type="presOf" srcId="{077710BB-6722-4186-BC44-A2AC0D17F368}" destId="{79ABC389-2256-43B9-8C51-3FF4162BCCD1}" srcOrd="0" destOrd="0" presId="urn:microsoft.com/office/officeart/2005/8/layout/hierarchy1"/>
    <dgm:cxn modelId="{0A80ACDB-D046-4606-B966-C8A07B3BCED9}" type="presOf" srcId="{BFB2057F-409D-4532-80B9-5FD86A8C3169}" destId="{59734422-F8B1-449E-B587-5020FED2EDED}" srcOrd="0" destOrd="0" presId="urn:microsoft.com/office/officeart/2005/8/layout/hierarchy1"/>
    <dgm:cxn modelId="{A277CEE8-5CCD-452D-AC4F-9696699B9775}" srcId="{38B6A941-C22A-4939-873A-2E5D0C91D20B}" destId="{E4017431-E22D-41B1-AE00-7895E273D520}" srcOrd="0" destOrd="0" parTransId="{09764DC3-A375-4D1C-9244-0E5A03C15D57}" sibTransId="{8164D51D-C900-4796-A5AE-106782033092}"/>
    <dgm:cxn modelId="{167E93E9-7F13-4205-9094-F0993830DF73}" type="presOf" srcId="{E375DA22-77F5-4F6B-9686-AF16967D96CE}" destId="{9DAB0ABD-CCB9-430C-B6E1-EF434CAE7559}" srcOrd="0" destOrd="0" presId="urn:microsoft.com/office/officeart/2005/8/layout/hierarchy1"/>
    <dgm:cxn modelId="{048B16EB-0B44-46C0-8319-84223F121F22}" type="presOf" srcId="{84BC37E9-4024-4F86-B904-8D535CBE2579}" destId="{DC306F74-83B9-4428-9E75-B58E628E156E}" srcOrd="0" destOrd="0" presId="urn:microsoft.com/office/officeart/2005/8/layout/hierarchy1"/>
    <dgm:cxn modelId="{2D4FD0F4-1AF8-4FE8-8ECC-1D962C85CE2A}" srcId="{B9B4941E-CFF1-4963-A091-4F4C497C91A9}" destId="{89ADC26A-7B97-4D13-927F-C062D69C8042}" srcOrd="0" destOrd="0" parTransId="{E397BD09-D463-4F9C-A7C9-2D65355814E5}" sibTransId="{4EBD8DCF-8528-4C25-AD6B-D52E2A49285E}"/>
    <dgm:cxn modelId="{6BFE1DFF-B4D2-4275-959F-979F11DDCA3C}" type="presOf" srcId="{52B86098-BF88-4D48-AFB1-C3BB8663A13E}" destId="{901773E7-6BBB-4BA8-9474-21CD1C1DBA4D}" srcOrd="0" destOrd="0" presId="urn:microsoft.com/office/officeart/2005/8/layout/hierarchy1"/>
    <dgm:cxn modelId="{9690F846-AFBC-48F1-A43F-7FA64E84C816}" type="presParOf" srcId="{4E4233E7-2D20-4499-8304-9BBBD73163AC}" destId="{5460AB0D-FF4B-4BC9-95F1-C4569C2B19F8}" srcOrd="0" destOrd="0" presId="urn:microsoft.com/office/officeart/2005/8/layout/hierarchy1"/>
    <dgm:cxn modelId="{D112E9B3-602A-41F2-9EF3-2A1EB844F2BC}" type="presParOf" srcId="{5460AB0D-FF4B-4BC9-95F1-C4569C2B19F8}" destId="{6E66B854-8825-466E-8125-15536BA737FD}" srcOrd="0" destOrd="0" presId="urn:microsoft.com/office/officeart/2005/8/layout/hierarchy1"/>
    <dgm:cxn modelId="{0783283D-A375-4E93-A1E9-937D16D63908}" type="presParOf" srcId="{6E66B854-8825-466E-8125-15536BA737FD}" destId="{1FA4FA05-8D5B-42A3-A016-12408BE8E1B4}" srcOrd="0" destOrd="0" presId="urn:microsoft.com/office/officeart/2005/8/layout/hierarchy1"/>
    <dgm:cxn modelId="{26FC2109-8245-48ED-862A-3084400EDE7D}" type="presParOf" srcId="{6E66B854-8825-466E-8125-15536BA737FD}" destId="{A4651FDD-EDB5-40AE-B390-075888FC5FCE}" srcOrd="1" destOrd="0" presId="urn:microsoft.com/office/officeart/2005/8/layout/hierarchy1"/>
    <dgm:cxn modelId="{D1F935F8-D9A2-43EC-BBEE-56E9977C3A33}" type="presParOf" srcId="{5460AB0D-FF4B-4BC9-95F1-C4569C2B19F8}" destId="{D655F92A-5E55-41F5-98F2-4A781C703320}" srcOrd="1" destOrd="0" presId="urn:microsoft.com/office/officeart/2005/8/layout/hierarchy1"/>
    <dgm:cxn modelId="{0F43040B-80B0-4826-92D2-204834E68533}" type="presParOf" srcId="{D655F92A-5E55-41F5-98F2-4A781C703320}" destId="{E0B93D17-5841-405A-ABAB-1D4958926019}" srcOrd="0" destOrd="0" presId="urn:microsoft.com/office/officeart/2005/8/layout/hierarchy1"/>
    <dgm:cxn modelId="{64A308E3-53ED-4024-B231-6AAF047F1F76}" type="presParOf" srcId="{D655F92A-5E55-41F5-98F2-4A781C703320}" destId="{B844776C-94BF-410C-A8D2-BDACE57DDC7B}" srcOrd="1" destOrd="0" presId="urn:microsoft.com/office/officeart/2005/8/layout/hierarchy1"/>
    <dgm:cxn modelId="{31AB3481-8CC2-4C60-9737-451B600BB00C}" type="presParOf" srcId="{B844776C-94BF-410C-A8D2-BDACE57DDC7B}" destId="{276E801F-E28A-4FF8-B898-7226C21DF472}" srcOrd="0" destOrd="0" presId="urn:microsoft.com/office/officeart/2005/8/layout/hierarchy1"/>
    <dgm:cxn modelId="{23B4557C-D174-4576-B696-B77B14BF9257}" type="presParOf" srcId="{276E801F-E28A-4FF8-B898-7226C21DF472}" destId="{DA36D433-D114-47A6-9CCC-E3FE78830EB1}" srcOrd="0" destOrd="0" presId="urn:microsoft.com/office/officeart/2005/8/layout/hierarchy1"/>
    <dgm:cxn modelId="{F75EE4F0-A2DD-4C70-A6BB-4A36AEE9C5D4}" type="presParOf" srcId="{276E801F-E28A-4FF8-B898-7226C21DF472}" destId="{BAEB99B5-0B60-49FB-94A1-A151C8320AA9}" srcOrd="1" destOrd="0" presId="urn:microsoft.com/office/officeart/2005/8/layout/hierarchy1"/>
    <dgm:cxn modelId="{0E59CE08-14D1-44FE-9425-84CF810C7457}" type="presParOf" srcId="{B844776C-94BF-410C-A8D2-BDACE57DDC7B}" destId="{0D65EFF9-0FAD-41CB-B65F-FCFAB2E68267}" srcOrd="1" destOrd="0" presId="urn:microsoft.com/office/officeart/2005/8/layout/hierarchy1"/>
    <dgm:cxn modelId="{82AC3461-8A00-4A8E-91FA-60E305FEBFE8}" type="presParOf" srcId="{0D65EFF9-0FAD-41CB-B65F-FCFAB2E68267}" destId="{F7145574-E586-4F53-8F3F-FBEC2EDD4AB2}" srcOrd="0" destOrd="0" presId="urn:microsoft.com/office/officeart/2005/8/layout/hierarchy1"/>
    <dgm:cxn modelId="{FF5A50B2-2E5C-481D-9AD0-FE64E331CFC1}" type="presParOf" srcId="{0D65EFF9-0FAD-41CB-B65F-FCFAB2E68267}" destId="{84F4B39F-CB85-4933-B5CA-27EC226F0667}" srcOrd="1" destOrd="0" presId="urn:microsoft.com/office/officeart/2005/8/layout/hierarchy1"/>
    <dgm:cxn modelId="{8D1BFA66-F286-4195-9BB5-751F9ADF472F}" type="presParOf" srcId="{84F4B39F-CB85-4933-B5CA-27EC226F0667}" destId="{CF7E5886-6184-46F2-9E98-2A87408CCCD2}" srcOrd="0" destOrd="0" presId="urn:microsoft.com/office/officeart/2005/8/layout/hierarchy1"/>
    <dgm:cxn modelId="{C4BFED82-3580-451D-AE93-FB862D89199B}" type="presParOf" srcId="{CF7E5886-6184-46F2-9E98-2A87408CCCD2}" destId="{B49355C4-70C7-48F7-9502-D9A1641B3B3C}" srcOrd="0" destOrd="0" presId="urn:microsoft.com/office/officeart/2005/8/layout/hierarchy1"/>
    <dgm:cxn modelId="{2EA702CD-35CA-4C25-B8E9-7763A7D926E6}" type="presParOf" srcId="{CF7E5886-6184-46F2-9E98-2A87408CCCD2}" destId="{3F4ACCBC-B5E5-4689-9064-D6C5DAD6E912}" srcOrd="1" destOrd="0" presId="urn:microsoft.com/office/officeart/2005/8/layout/hierarchy1"/>
    <dgm:cxn modelId="{7760DE04-4852-4816-BC95-B488338F82C3}" type="presParOf" srcId="{84F4B39F-CB85-4933-B5CA-27EC226F0667}" destId="{35CE71C9-5D5C-4191-A0B2-E1F42D963759}" srcOrd="1" destOrd="0" presId="urn:microsoft.com/office/officeart/2005/8/layout/hierarchy1"/>
    <dgm:cxn modelId="{ECA4BBE1-F6B6-42D1-A546-EF1403DC879F}" type="presParOf" srcId="{35CE71C9-5D5C-4191-A0B2-E1F42D963759}" destId="{CA12C376-7EFC-4E61-B825-C6F64B91F3B2}" srcOrd="0" destOrd="0" presId="urn:microsoft.com/office/officeart/2005/8/layout/hierarchy1"/>
    <dgm:cxn modelId="{83E3F542-D5BB-4423-8D77-13AF7906B3B0}" type="presParOf" srcId="{35CE71C9-5D5C-4191-A0B2-E1F42D963759}" destId="{BF9BF2BA-2A05-44B4-B51E-F05E1CDB59D8}" srcOrd="1" destOrd="0" presId="urn:microsoft.com/office/officeart/2005/8/layout/hierarchy1"/>
    <dgm:cxn modelId="{B728E3EC-7A3E-4E46-AAEA-4CB3365E3AAD}" type="presParOf" srcId="{BF9BF2BA-2A05-44B4-B51E-F05E1CDB59D8}" destId="{B9E2ED59-7CAE-4D5F-980C-57685D7F7C28}" srcOrd="0" destOrd="0" presId="urn:microsoft.com/office/officeart/2005/8/layout/hierarchy1"/>
    <dgm:cxn modelId="{2EDE5A4B-9613-4364-A897-6309E51617FB}" type="presParOf" srcId="{B9E2ED59-7CAE-4D5F-980C-57685D7F7C28}" destId="{FF15897E-AF7F-4C93-BB49-52DEE743E54D}" srcOrd="0" destOrd="0" presId="urn:microsoft.com/office/officeart/2005/8/layout/hierarchy1"/>
    <dgm:cxn modelId="{7CB4545F-FB6B-4793-9D66-C0BFDF22F1A1}" type="presParOf" srcId="{B9E2ED59-7CAE-4D5F-980C-57685D7F7C28}" destId="{51F2949A-4D92-44C2-8B34-0220B0042F0D}" srcOrd="1" destOrd="0" presId="urn:microsoft.com/office/officeart/2005/8/layout/hierarchy1"/>
    <dgm:cxn modelId="{0D1A8611-A773-4FDD-BB52-AE377867E927}" type="presParOf" srcId="{BF9BF2BA-2A05-44B4-B51E-F05E1CDB59D8}" destId="{80551812-89BB-4A14-9D9C-323FCD95C9A8}" srcOrd="1" destOrd="0" presId="urn:microsoft.com/office/officeart/2005/8/layout/hierarchy1"/>
    <dgm:cxn modelId="{5A5EDED6-3004-4CE1-B9EE-E1BBBE5F8C6E}" type="presParOf" srcId="{35CE71C9-5D5C-4191-A0B2-E1F42D963759}" destId="{DC306F74-83B9-4428-9E75-B58E628E156E}" srcOrd="2" destOrd="0" presId="urn:microsoft.com/office/officeart/2005/8/layout/hierarchy1"/>
    <dgm:cxn modelId="{3599C8DC-C076-4011-92E5-F07F2FBBBB06}" type="presParOf" srcId="{35CE71C9-5D5C-4191-A0B2-E1F42D963759}" destId="{F2E9EEAE-43F1-48B0-B59E-80A2C5C0441D}" srcOrd="3" destOrd="0" presId="urn:microsoft.com/office/officeart/2005/8/layout/hierarchy1"/>
    <dgm:cxn modelId="{F995F88D-F8F2-42BF-BE93-30970B33F8D9}" type="presParOf" srcId="{F2E9EEAE-43F1-48B0-B59E-80A2C5C0441D}" destId="{7FD6209D-BB3D-46F0-90FE-01C3ABF9F345}" srcOrd="0" destOrd="0" presId="urn:microsoft.com/office/officeart/2005/8/layout/hierarchy1"/>
    <dgm:cxn modelId="{EC0B919B-DD7F-4ECA-8014-0026866EF931}" type="presParOf" srcId="{7FD6209D-BB3D-46F0-90FE-01C3ABF9F345}" destId="{92AA56C1-E4E2-4E75-8CE5-915B1501853E}" srcOrd="0" destOrd="0" presId="urn:microsoft.com/office/officeart/2005/8/layout/hierarchy1"/>
    <dgm:cxn modelId="{35E97ECC-4B9B-4384-9501-3A66A0B75D22}" type="presParOf" srcId="{7FD6209D-BB3D-46F0-90FE-01C3ABF9F345}" destId="{E6CADC9C-0DD6-4025-BCB0-5255B2444B63}" srcOrd="1" destOrd="0" presId="urn:microsoft.com/office/officeart/2005/8/layout/hierarchy1"/>
    <dgm:cxn modelId="{A13A59BF-E0DE-452B-967E-5537292A6134}" type="presParOf" srcId="{F2E9EEAE-43F1-48B0-B59E-80A2C5C0441D}" destId="{A8FBF1A7-42E3-4C2C-AE01-96EB2BC39919}" srcOrd="1" destOrd="0" presId="urn:microsoft.com/office/officeart/2005/8/layout/hierarchy1"/>
    <dgm:cxn modelId="{F79CAF51-8F2F-4213-AF01-667F7C7F9C3E}" type="presParOf" srcId="{A8FBF1A7-42E3-4C2C-AE01-96EB2BC39919}" destId="{57B0336B-9E98-4026-936E-3481D54249C6}" srcOrd="0" destOrd="0" presId="urn:microsoft.com/office/officeart/2005/8/layout/hierarchy1"/>
    <dgm:cxn modelId="{7256AA87-77E4-4C7E-8D03-016CD700EB61}" type="presParOf" srcId="{A8FBF1A7-42E3-4C2C-AE01-96EB2BC39919}" destId="{A64B8C03-CF48-401E-AEAA-485DC70C3C6B}" srcOrd="1" destOrd="0" presId="urn:microsoft.com/office/officeart/2005/8/layout/hierarchy1"/>
    <dgm:cxn modelId="{C5EE7E44-A313-4D28-9E43-D8A2E3BA309D}" type="presParOf" srcId="{A64B8C03-CF48-401E-AEAA-485DC70C3C6B}" destId="{2EAFDE52-8A47-4A40-96F5-A8BD1EFA83DA}" srcOrd="0" destOrd="0" presId="urn:microsoft.com/office/officeart/2005/8/layout/hierarchy1"/>
    <dgm:cxn modelId="{D3322348-A852-4C44-B1D2-0E7DCF813A2C}" type="presParOf" srcId="{2EAFDE52-8A47-4A40-96F5-A8BD1EFA83DA}" destId="{3AD4C7CE-B32F-42C8-B481-57F1ECD70DEB}" srcOrd="0" destOrd="0" presId="urn:microsoft.com/office/officeart/2005/8/layout/hierarchy1"/>
    <dgm:cxn modelId="{68EF9D65-403F-42A7-A6C7-202A8B73AAF1}" type="presParOf" srcId="{2EAFDE52-8A47-4A40-96F5-A8BD1EFA83DA}" destId="{901773E7-6BBB-4BA8-9474-21CD1C1DBA4D}" srcOrd="1" destOrd="0" presId="urn:microsoft.com/office/officeart/2005/8/layout/hierarchy1"/>
    <dgm:cxn modelId="{5437C640-7DD0-40C2-BBD8-5F92DF9815C6}" type="presParOf" srcId="{A64B8C03-CF48-401E-AEAA-485DC70C3C6B}" destId="{60DAEE4C-B0F0-470B-9DA7-E3CA6F43D734}" srcOrd="1" destOrd="0" presId="urn:microsoft.com/office/officeart/2005/8/layout/hierarchy1"/>
    <dgm:cxn modelId="{9DAFA749-1DCC-41D7-9169-23201CE9ED2C}" type="presParOf" srcId="{0D65EFF9-0FAD-41CB-B65F-FCFAB2E68267}" destId="{9DAB0ABD-CCB9-430C-B6E1-EF434CAE7559}" srcOrd="2" destOrd="0" presId="urn:microsoft.com/office/officeart/2005/8/layout/hierarchy1"/>
    <dgm:cxn modelId="{CACB858D-2FB4-415B-9978-B11A27D0A5C2}" type="presParOf" srcId="{0D65EFF9-0FAD-41CB-B65F-FCFAB2E68267}" destId="{DD25332B-9FFE-4405-9998-3CB830D7E6A3}" srcOrd="3" destOrd="0" presId="urn:microsoft.com/office/officeart/2005/8/layout/hierarchy1"/>
    <dgm:cxn modelId="{3E26934E-09A5-4422-8520-A64962B2E877}" type="presParOf" srcId="{DD25332B-9FFE-4405-9998-3CB830D7E6A3}" destId="{D2760847-7C0C-40FF-A932-EAE33CE7FA41}" srcOrd="0" destOrd="0" presId="urn:microsoft.com/office/officeart/2005/8/layout/hierarchy1"/>
    <dgm:cxn modelId="{997838A7-06F0-4B83-9A33-E0B858300563}" type="presParOf" srcId="{D2760847-7C0C-40FF-A932-EAE33CE7FA41}" destId="{E8318298-6EEE-470D-B51A-B86D8404186D}" srcOrd="0" destOrd="0" presId="urn:microsoft.com/office/officeart/2005/8/layout/hierarchy1"/>
    <dgm:cxn modelId="{68BAF5AC-E165-4B89-956A-32A10F58F003}" type="presParOf" srcId="{D2760847-7C0C-40FF-A932-EAE33CE7FA41}" destId="{6E203770-D02F-42C3-ABD7-D7C02146A769}" srcOrd="1" destOrd="0" presId="urn:microsoft.com/office/officeart/2005/8/layout/hierarchy1"/>
    <dgm:cxn modelId="{13A1A11D-11AA-44CD-8B7E-F4897752B0E5}" type="presParOf" srcId="{DD25332B-9FFE-4405-9998-3CB830D7E6A3}" destId="{8054D187-6532-4C4B-A9DB-141CCA7E443E}" srcOrd="1" destOrd="0" presId="urn:microsoft.com/office/officeart/2005/8/layout/hierarchy1"/>
    <dgm:cxn modelId="{F2AD2200-344A-4D4B-AB90-8E741E2CD377}" type="presParOf" srcId="{8054D187-6532-4C4B-A9DB-141CCA7E443E}" destId="{D0FA5185-65EA-44AF-9A8F-F0303B79E0F4}" srcOrd="0" destOrd="0" presId="urn:microsoft.com/office/officeart/2005/8/layout/hierarchy1"/>
    <dgm:cxn modelId="{491AF033-3911-4E2A-AB17-C4FAE7771451}" type="presParOf" srcId="{8054D187-6532-4C4B-A9DB-141CCA7E443E}" destId="{8EEE3A93-8A3C-4A80-8365-F072C98BAB97}" srcOrd="1" destOrd="0" presId="urn:microsoft.com/office/officeart/2005/8/layout/hierarchy1"/>
    <dgm:cxn modelId="{8555C2C7-3A0D-4DB3-9FF7-E7C0C14A0A52}" type="presParOf" srcId="{8EEE3A93-8A3C-4A80-8365-F072C98BAB97}" destId="{4765ADDA-2E6C-47CE-ABBE-9E60E413AD6A}" srcOrd="0" destOrd="0" presId="urn:microsoft.com/office/officeart/2005/8/layout/hierarchy1"/>
    <dgm:cxn modelId="{274E03DB-52D7-442E-95F7-316BB779F9B4}" type="presParOf" srcId="{4765ADDA-2E6C-47CE-ABBE-9E60E413AD6A}" destId="{262EEE0C-C504-4978-87A9-867E50D4CF73}" srcOrd="0" destOrd="0" presId="urn:microsoft.com/office/officeart/2005/8/layout/hierarchy1"/>
    <dgm:cxn modelId="{B9029567-3FAE-41FE-B4A6-19723EBB22A6}" type="presParOf" srcId="{4765ADDA-2E6C-47CE-ABBE-9E60E413AD6A}" destId="{C54F476B-BE99-4C4E-A70B-94049E3F5218}" srcOrd="1" destOrd="0" presId="urn:microsoft.com/office/officeart/2005/8/layout/hierarchy1"/>
    <dgm:cxn modelId="{A166401C-198E-4236-8BE5-4B8B8DB8D8BA}" type="presParOf" srcId="{8EEE3A93-8A3C-4A80-8365-F072C98BAB97}" destId="{4449FBD9-A401-49CF-BD17-8A800879E07B}" srcOrd="1" destOrd="0" presId="urn:microsoft.com/office/officeart/2005/8/layout/hierarchy1"/>
    <dgm:cxn modelId="{713BB7AB-631C-4764-B4E5-197171216CF9}" type="presParOf" srcId="{8054D187-6532-4C4B-A9DB-141CCA7E443E}" destId="{99C8AE08-8435-4337-AAB4-C77DEC39AC58}" srcOrd="2" destOrd="0" presId="urn:microsoft.com/office/officeart/2005/8/layout/hierarchy1"/>
    <dgm:cxn modelId="{3278DE7A-E861-43E6-B177-C9CA0E75C4D5}" type="presParOf" srcId="{8054D187-6532-4C4B-A9DB-141CCA7E443E}" destId="{3CAADC5F-4F6A-4F58-B525-B34BADF893AE}" srcOrd="3" destOrd="0" presId="urn:microsoft.com/office/officeart/2005/8/layout/hierarchy1"/>
    <dgm:cxn modelId="{BE9F5286-7E4B-412E-BC17-136265D4D6AA}" type="presParOf" srcId="{3CAADC5F-4F6A-4F58-B525-B34BADF893AE}" destId="{D38A45A7-CCEA-498A-87EA-EA06B361BB4A}" srcOrd="0" destOrd="0" presId="urn:microsoft.com/office/officeart/2005/8/layout/hierarchy1"/>
    <dgm:cxn modelId="{B97F913F-A1B5-4740-857D-AE9384561A06}" type="presParOf" srcId="{D38A45A7-CCEA-498A-87EA-EA06B361BB4A}" destId="{63E31FBE-9894-4214-A75B-34626FB4A1E7}" srcOrd="0" destOrd="0" presId="urn:microsoft.com/office/officeart/2005/8/layout/hierarchy1"/>
    <dgm:cxn modelId="{AB3B715C-D51E-484B-AC9E-7FBB65D8F98B}" type="presParOf" srcId="{D38A45A7-CCEA-498A-87EA-EA06B361BB4A}" destId="{237078BA-6BB1-4733-9815-0C8F32050EF1}" srcOrd="1" destOrd="0" presId="urn:microsoft.com/office/officeart/2005/8/layout/hierarchy1"/>
    <dgm:cxn modelId="{A11D7EA6-5E54-4642-991E-6C8275710055}" type="presParOf" srcId="{3CAADC5F-4F6A-4F58-B525-B34BADF893AE}" destId="{8AAFEBF8-2D66-4FE4-81E4-30F22867EDFE}" srcOrd="1" destOrd="0" presId="urn:microsoft.com/office/officeart/2005/8/layout/hierarchy1"/>
    <dgm:cxn modelId="{A6E99FE2-6D27-4571-A15E-7D61E39D7393}" type="presParOf" srcId="{8AAFEBF8-2D66-4FE4-81E4-30F22867EDFE}" destId="{83DA6AA6-2925-4C02-98D7-1E23A7F92F9D}" srcOrd="0" destOrd="0" presId="urn:microsoft.com/office/officeart/2005/8/layout/hierarchy1"/>
    <dgm:cxn modelId="{45AD7FDE-750C-4645-9A7F-A50537747C36}" type="presParOf" srcId="{8AAFEBF8-2D66-4FE4-81E4-30F22867EDFE}" destId="{0D6F3284-40E6-4AD5-9F54-744EA296BE8A}" srcOrd="1" destOrd="0" presId="urn:microsoft.com/office/officeart/2005/8/layout/hierarchy1"/>
    <dgm:cxn modelId="{B8A8F3CC-68AA-4223-9CAC-86B61891874C}" type="presParOf" srcId="{0D6F3284-40E6-4AD5-9F54-744EA296BE8A}" destId="{31C69607-9CD3-43E8-932F-6835BCD42E43}" srcOrd="0" destOrd="0" presId="urn:microsoft.com/office/officeart/2005/8/layout/hierarchy1"/>
    <dgm:cxn modelId="{F90D1FFE-59FE-4985-8E93-C2E8709296E6}" type="presParOf" srcId="{31C69607-9CD3-43E8-932F-6835BCD42E43}" destId="{F1B2B672-01BF-47D3-901D-E2C4E96E27BC}" srcOrd="0" destOrd="0" presId="urn:microsoft.com/office/officeart/2005/8/layout/hierarchy1"/>
    <dgm:cxn modelId="{0D42F8CF-2090-45E2-A868-1AA2E4B0B78F}" type="presParOf" srcId="{31C69607-9CD3-43E8-932F-6835BCD42E43}" destId="{E1A2EC12-9C2B-475D-9E54-702B4FFAA650}" srcOrd="1" destOrd="0" presId="urn:microsoft.com/office/officeart/2005/8/layout/hierarchy1"/>
    <dgm:cxn modelId="{E6BB7FB0-CCBB-4E5E-B25C-FDBF5BB42212}" type="presParOf" srcId="{0D6F3284-40E6-4AD5-9F54-744EA296BE8A}" destId="{2DF6A8DF-81B9-4F00-A371-AAFFBA22D584}" srcOrd="1" destOrd="0" presId="urn:microsoft.com/office/officeart/2005/8/layout/hierarchy1"/>
    <dgm:cxn modelId="{C9FD9F2A-7FC6-402B-ABC7-AACEB56263D9}" type="presParOf" srcId="{0D65EFF9-0FAD-41CB-B65F-FCFAB2E68267}" destId="{755DBE38-69F8-4D4B-86AF-F2B481A9F3D9}" srcOrd="4" destOrd="0" presId="urn:microsoft.com/office/officeart/2005/8/layout/hierarchy1"/>
    <dgm:cxn modelId="{5FCF022B-857D-4960-91FB-5DDCB6AB2F28}" type="presParOf" srcId="{0D65EFF9-0FAD-41CB-B65F-FCFAB2E68267}" destId="{8AC81EFE-AB85-4885-B878-5BC604EBA329}" srcOrd="5" destOrd="0" presId="urn:microsoft.com/office/officeart/2005/8/layout/hierarchy1"/>
    <dgm:cxn modelId="{45756080-3B6E-4156-9369-6EA34B815966}" type="presParOf" srcId="{8AC81EFE-AB85-4885-B878-5BC604EBA329}" destId="{D382A356-C0A3-40DB-AEF4-7FD7B43C1725}" srcOrd="0" destOrd="0" presId="urn:microsoft.com/office/officeart/2005/8/layout/hierarchy1"/>
    <dgm:cxn modelId="{1E7E6B8C-500C-4762-914B-6CC2B6D213B1}" type="presParOf" srcId="{D382A356-C0A3-40DB-AEF4-7FD7B43C1725}" destId="{0E1F2222-8371-4EC4-87CD-3EEEE4EB1AF2}" srcOrd="0" destOrd="0" presId="urn:microsoft.com/office/officeart/2005/8/layout/hierarchy1"/>
    <dgm:cxn modelId="{D674CC99-BA36-4C8A-92F2-6E176B393125}" type="presParOf" srcId="{D382A356-C0A3-40DB-AEF4-7FD7B43C1725}" destId="{C02F2A09-B72B-4325-89D4-6EFD778B7A68}" srcOrd="1" destOrd="0" presId="urn:microsoft.com/office/officeart/2005/8/layout/hierarchy1"/>
    <dgm:cxn modelId="{F3429ECC-1BDB-45C6-9AEA-D76E0D0368C9}" type="presParOf" srcId="{8AC81EFE-AB85-4885-B878-5BC604EBA329}" destId="{DB697B95-24CB-4A4E-A0DC-B6981CD29842}" srcOrd="1" destOrd="0" presId="urn:microsoft.com/office/officeart/2005/8/layout/hierarchy1"/>
    <dgm:cxn modelId="{CD3B22AB-74B4-4BCE-9B9A-13702879E5C9}" type="presParOf" srcId="{DB697B95-24CB-4A4E-A0DC-B6981CD29842}" destId="{6711B297-7935-4793-8315-30B02C1B8E63}" srcOrd="0" destOrd="0" presId="urn:microsoft.com/office/officeart/2005/8/layout/hierarchy1"/>
    <dgm:cxn modelId="{E642B71B-BE5D-41AB-8E14-679EE29643E9}" type="presParOf" srcId="{DB697B95-24CB-4A4E-A0DC-B6981CD29842}" destId="{A7A38995-F521-40B9-B703-0043A9114049}" srcOrd="1" destOrd="0" presId="urn:microsoft.com/office/officeart/2005/8/layout/hierarchy1"/>
    <dgm:cxn modelId="{2311DBCD-57F4-4375-938E-2A5140269746}" type="presParOf" srcId="{A7A38995-F521-40B9-B703-0043A9114049}" destId="{05336908-6992-4497-9290-017F80824502}" srcOrd="0" destOrd="0" presId="urn:microsoft.com/office/officeart/2005/8/layout/hierarchy1"/>
    <dgm:cxn modelId="{C526A8F4-0E65-4963-B7DB-4442EBDC12CF}" type="presParOf" srcId="{05336908-6992-4497-9290-017F80824502}" destId="{146B4BB9-B362-40D9-B51C-C3360D144D7B}" srcOrd="0" destOrd="0" presId="urn:microsoft.com/office/officeart/2005/8/layout/hierarchy1"/>
    <dgm:cxn modelId="{351F7349-10D4-4C00-8B52-4BF1F48BC96F}" type="presParOf" srcId="{05336908-6992-4497-9290-017F80824502}" destId="{00963E59-CCDF-43FB-A082-CAC06BF0D0A4}" srcOrd="1" destOrd="0" presId="urn:microsoft.com/office/officeart/2005/8/layout/hierarchy1"/>
    <dgm:cxn modelId="{B210E1D2-9A89-43A5-A9CF-DA550FF780E1}" type="presParOf" srcId="{A7A38995-F521-40B9-B703-0043A9114049}" destId="{A335BE8D-7FBA-4424-9DCB-31E8B11F5271}" srcOrd="1" destOrd="0" presId="urn:microsoft.com/office/officeart/2005/8/layout/hierarchy1"/>
    <dgm:cxn modelId="{E45247CF-F917-44F0-9F05-227C8590FB36}" type="presParOf" srcId="{DB697B95-24CB-4A4E-A0DC-B6981CD29842}" destId="{D2349A47-36AB-4C2D-8B70-1D75F3D654E5}" srcOrd="2" destOrd="0" presId="urn:microsoft.com/office/officeart/2005/8/layout/hierarchy1"/>
    <dgm:cxn modelId="{23543BF7-1FB6-450D-B435-0AC0E1945CC0}" type="presParOf" srcId="{DB697B95-24CB-4A4E-A0DC-B6981CD29842}" destId="{6149C423-C2B0-4C15-B504-F3D91C6EADF4}" srcOrd="3" destOrd="0" presId="urn:microsoft.com/office/officeart/2005/8/layout/hierarchy1"/>
    <dgm:cxn modelId="{3906E030-7ABB-4FF5-B71C-B2813A2AF961}" type="presParOf" srcId="{6149C423-C2B0-4C15-B504-F3D91C6EADF4}" destId="{886760F2-718C-472D-A443-5D314689CF0B}" srcOrd="0" destOrd="0" presId="urn:microsoft.com/office/officeart/2005/8/layout/hierarchy1"/>
    <dgm:cxn modelId="{11FFAAC1-CF4A-4A2D-A770-6DBFCE78732E}" type="presParOf" srcId="{886760F2-718C-472D-A443-5D314689CF0B}" destId="{3AB6BFB0-6260-4B8D-83DA-0AB820D8A63E}" srcOrd="0" destOrd="0" presId="urn:microsoft.com/office/officeart/2005/8/layout/hierarchy1"/>
    <dgm:cxn modelId="{9467421B-3F33-4240-8607-1AC6528A11FB}" type="presParOf" srcId="{886760F2-718C-472D-A443-5D314689CF0B}" destId="{79ABC389-2256-43B9-8C51-3FF4162BCCD1}" srcOrd="1" destOrd="0" presId="urn:microsoft.com/office/officeart/2005/8/layout/hierarchy1"/>
    <dgm:cxn modelId="{FC93E36E-7AFD-47E6-9844-A5D744851E0A}" type="presParOf" srcId="{6149C423-C2B0-4C15-B504-F3D91C6EADF4}" destId="{5CDE047B-06AD-42C6-B1DA-A439836E2171}" srcOrd="1" destOrd="0" presId="urn:microsoft.com/office/officeart/2005/8/layout/hierarchy1"/>
    <dgm:cxn modelId="{F7B1D897-11AC-473F-B3A6-D3A1D27E733E}" type="presParOf" srcId="{5CDE047B-06AD-42C6-B1DA-A439836E2171}" destId="{4EE19B9E-1BB8-42D2-94D7-3DC47CC6BA5D}" srcOrd="0" destOrd="0" presId="urn:microsoft.com/office/officeart/2005/8/layout/hierarchy1"/>
    <dgm:cxn modelId="{797AB139-AAEE-48D2-B8C1-0C8F1EA02DC3}" type="presParOf" srcId="{5CDE047B-06AD-42C6-B1DA-A439836E2171}" destId="{76805DAD-E967-4899-8EB2-1DFF64780E8D}" srcOrd="1" destOrd="0" presId="urn:microsoft.com/office/officeart/2005/8/layout/hierarchy1"/>
    <dgm:cxn modelId="{A1243D59-52D6-4797-91DB-09F900C776B6}" type="presParOf" srcId="{76805DAD-E967-4899-8EB2-1DFF64780E8D}" destId="{D22205DC-A63D-4191-BE51-DBE03EB14F64}" srcOrd="0" destOrd="0" presId="urn:microsoft.com/office/officeart/2005/8/layout/hierarchy1"/>
    <dgm:cxn modelId="{B75B96E3-50D7-47A4-8F80-A17E6C283C3C}" type="presParOf" srcId="{D22205DC-A63D-4191-BE51-DBE03EB14F64}" destId="{06EC8FA7-F7A4-4B54-9BC1-41BE786DC2A7}" srcOrd="0" destOrd="0" presId="urn:microsoft.com/office/officeart/2005/8/layout/hierarchy1"/>
    <dgm:cxn modelId="{623D08AE-CF3C-4A00-AEBC-4B768A75F3D9}" type="presParOf" srcId="{D22205DC-A63D-4191-BE51-DBE03EB14F64}" destId="{59734422-F8B1-449E-B587-5020FED2EDED}" srcOrd="1" destOrd="0" presId="urn:microsoft.com/office/officeart/2005/8/layout/hierarchy1"/>
    <dgm:cxn modelId="{6B434557-9C88-4113-B9AA-D5D32858B15A}" type="presParOf" srcId="{76805DAD-E967-4899-8EB2-1DFF64780E8D}" destId="{F574170A-D1BA-4D00-9779-194745CBAFB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2F57A7-E83D-4D08-A2C1-004D62EE12A4}" type="doc">
      <dgm:prSet loTypeId="urn:microsoft.com/office/officeart/2009/3/layout/HorizontalOrganizationChart" loCatId="hierarchy" qsTypeId="urn:microsoft.com/office/officeart/2005/8/quickstyle/simple4" qsCatId="simple" csTypeId="urn:microsoft.com/office/officeart/2005/8/colors/colorful5" csCatId="colorful" phldr="1"/>
      <dgm:spPr/>
      <dgm:t>
        <a:bodyPr/>
        <a:lstStyle/>
        <a:p>
          <a:endParaRPr lang="en-US"/>
        </a:p>
      </dgm:t>
    </dgm:pt>
    <dgm:pt modelId="{19FE295A-DDFA-4BD2-BC64-18C1E34B3B3B}">
      <dgm:prSet phldrT="[Text]" custT="1"/>
      <dgm:spPr/>
      <dgm:t>
        <a:bodyPr/>
        <a:lstStyle/>
        <a:p>
          <a:r>
            <a:rPr lang="en-US" sz="4000" b="1" u="sng" dirty="0">
              <a:latin typeface="Times New Roman" panose="02020603050405020304" pitchFamily="18" charset="0"/>
              <a:cs typeface="Times New Roman" panose="02020603050405020304" pitchFamily="18" charset="0"/>
            </a:rPr>
            <a:t>ADMIN</a:t>
          </a:r>
        </a:p>
      </dgm:t>
    </dgm:pt>
    <dgm:pt modelId="{FB522AC8-9CF3-4572-BF7B-706359289910}" type="parTrans" cxnId="{12D27201-0E17-4697-A86E-CCA472CCD553}">
      <dgm:prSet/>
      <dgm:spPr/>
      <dgm:t>
        <a:bodyPr/>
        <a:lstStyle/>
        <a:p>
          <a:endParaRPr lang="en-US"/>
        </a:p>
      </dgm:t>
    </dgm:pt>
    <dgm:pt modelId="{B3B2C7F0-9D20-4508-975B-6AE251439041}" type="sibTrans" cxnId="{12D27201-0E17-4697-A86E-CCA472CCD553}">
      <dgm:prSet/>
      <dgm:spPr/>
      <dgm:t>
        <a:bodyPr/>
        <a:lstStyle/>
        <a:p>
          <a:endParaRPr lang="en-US"/>
        </a:p>
      </dgm:t>
    </dgm:pt>
    <dgm:pt modelId="{5F388A9B-249D-4222-8322-DF0BC81001C6}">
      <dgm:prSet phldrT="[Text]"/>
      <dgm:spPr/>
      <dgm:t>
        <a:bodyPr/>
        <a:lstStyle/>
        <a:p>
          <a:r>
            <a:rPr lang="en-US" b="1" u="sng">
              <a:latin typeface="Times New Roman" panose="02020603050405020304" pitchFamily="18" charset="0"/>
              <a:cs typeface="Times New Roman" panose="02020603050405020304" pitchFamily="18" charset="0"/>
            </a:rPr>
            <a:t>ADMIN PORTAL</a:t>
          </a:r>
        </a:p>
        <a:p>
          <a:r>
            <a:rPr lang="en-US">
              <a:latin typeface="Times New Roman" panose="02020603050405020304" pitchFamily="18" charset="0"/>
              <a:cs typeface="Times New Roman" panose="02020603050405020304" pitchFamily="18" charset="0"/>
            </a:rPr>
            <a:t>VIEWING MANAGERS</a:t>
          </a:r>
        </a:p>
        <a:p>
          <a:r>
            <a:rPr lang="en-US">
              <a:latin typeface="Times New Roman" panose="02020603050405020304" pitchFamily="18" charset="0"/>
              <a:cs typeface="Times New Roman" panose="02020603050405020304" pitchFamily="18" charset="0"/>
            </a:rPr>
            <a:t>VIEWING ENGINEERS</a:t>
          </a:r>
        </a:p>
        <a:p>
          <a:r>
            <a:rPr lang="en-US">
              <a:latin typeface="Times New Roman" panose="02020603050405020304" pitchFamily="18" charset="0"/>
              <a:cs typeface="Times New Roman" panose="02020603050405020304" pitchFamily="18" charset="0"/>
            </a:rPr>
            <a:t>VIEWING CUSTOMERS</a:t>
          </a:r>
        </a:p>
        <a:p>
          <a:r>
            <a:rPr lang="en-US">
              <a:latin typeface="Times New Roman" panose="02020603050405020304" pitchFamily="18" charset="0"/>
              <a:cs typeface="Times New Roman" panose="02020603050405020304" pitchFamily="18" charset="0"/>
            </a:rPr>
            <a:t>VIEWING COMPLAINTS</a:t>
          </a:r>
        </a:p>
        <a:p>
          <a:r>
            <a:rPr lang="en-US">
              <a:latin typeface="Times New Roman" panose="02020603050405020304" pitchFamily="18" charset="0"/>
              <a:cs typeface="Times New Roman" panose="02020603050405020304" pitchFamily="18" charset="0"/>
            </a:rPr>
            <a:t>VIEWING STAUS AND FEEDBACKS</a:t>
          </a:r>
        </a:p>
      </dgm:t>
    </dgm:pt>
    <dgm:pt modelId="{7D5F200C-38FE-4077-8318-CD6705992DDC}" type="parTrans" cxnId="{A91CC216-B0D5-413A-BE9D-DF06999276E4}">
      <dgm:prSet/>
      <dgm:spPr/>
      <dgm:t>
        <a:bodyPr/>
        <a:lstStyle/>
        <a:p>
          <a:endParaRPr lang="en-US"/>
        </a:p>
      </dgm:t>
    </dgm:pt>
    <dgm:pt modelId="{13D42536-0B3F-4979-8C36-AF781D26EB71}" type="sibTrans" cxnId="{A91CC216-B0D5-413A-BE9D-DF06999276E4}">
      <dgm:prSet/>
      <dgm:spPr/>
      <dgm:t>
        <a:bodyPr/>
        <a:lstStyle/>
        <a:p>
          <a:endParaRPr lang="en-US"/>
        </a:p>
      </dgm:t>
    </dgm:pt>
    <dgm:pt modelId="{CF39F026-3F40-4D99-A36F-E29B773ABD29}">
      <dgm:prSet phldrT="[Text]"/>
      <dgm:spPr/>
      <dgm:t>
        <a:bodyPr/>
        <a:lstStyle/>
        <a:p>
          <a:r>
            <a:rPr lang="en-US" b="1" u="sng">
              <a:latin typeface="Times New Roman" panose="02020603050405020304" pitchFamily="18" charset="0"/>
              <a:cs typeface="Times New Roman" panose="02020603050405020304" pitchFamily="18" charset="0"/>
            </a:rPr>
            <a:t>FUNCTIONALITIES</a:t>
          </a:r>
        </a:p>
        <a:p>
          <a:r>
            <a:rPr lang="en-US" b="0" u="none">
              <a:latin typeface="Times New Roman" panose="02020603050405020304" pitchFamily="18" charset="0"/>
              <a:cs typeface="Times New Roman" panose="02020603050405020304" pitchFamily="18" charset="0"/>
            </a:rPr>
            <a:t>READING, UPDATING,DELETING CONTENT FROM THE SPECIFIC MODULES</a:t>
          </a:r>
        </a:p>
      </dgm:t>
    </dgm:pt>
    <dgm:pt modelId="{583A1113-3C19-4EC9-8E5A-310A18DEAED0}" type="parTrans" cxnId="{EFC14DCB-65C4-4D6D-B430-58AB73201702}">
      <dgm:prSet/>
      <dgm:spPr/>
      <dgm:t>
        <a:bodyPr/>
        <a:lstStyle/>
        <a:p>
          <a:endParaRPr lang="en-US"/>
        </a:p>
      </dgm:t>
    </dgm:pt>
    <dgm:pt modelId="{930C67C4-E163-49A2-AE4F-8CC1EED13E9B}" type="sibTrans" cxnId="{EFC14DCB-65C4-4D6D-B430-58AB73201702}">
      <dgm:prSet/>
      <dgm:spPr/>
      <dgm:t>
        <a:bodyPr/>
        <a:lstStyle/>
        <a:p>
          <a:endParaRPr lang="en-US"/>
        </a:p>
      </dgm:t>
    </dgm:pt>
    <dgm:pt modelId="{0E73359F-E949-45CA-A8AD-A9DC68D23A90}" type="pres">
      <dgm:prSet presAssocID="{FC2F57A7-E83D-4D08-A2C1-004D62EE12A4}" presName="hierChild1" presStyleCnt="0">
        <dgm:presLayoutVars>
          <dgm:orgChart val="1"/>
          <dgm:chPref val="1"/>
          <dgm:dir/>
          <dgm:animOne val="branch"/>
          <dgm:animLvl val="lvl"/>
          <dgm:resizeHandles/>
        </dgm:presLayoutVars>
      </dgm:prSet>
      <dgm:spPr/>
    </dgm:pt>
    <dgm:pt modelId="{6373566B-75AA-4A67-8671-78C86E22CCAB}" type="pres">
      <dgm:prSet presAssocID="{19FE295A-DDFA-4BD2-BC64-18C1E34B3B3B}" presName="hierRoot1" presStyleCnt="0">
        <dgm:presLayoutVars>
          <dgm:hierBranch val="init"/>
        </dgm:presLayoutVars>
      </dgm:prSet>
      <dgm:spPr/>
    </dgm:pt>
    <dgm:pt modelId="{5B205561-749D-40BA-BC02-84FDBC48DD73}" type="pres">
      <dgm:prSet presAssocID="{19FE295A-DDFA-4BD2-BC64-18C1E34B3B3B}" presName="rootComposite1" presStyleCnt="0"/>
      <dgm:spPr/>
    </dgm:pt>
    <dgm:pt modelId="{0A1EF8B0-076F-4D8C-9C64-35577A836E63}" type="pres">
      <dgm:prSet presAssocID="{19FE295A-DDFA-4BD2-BC64-18C1E34B3B3B}" presName="rootText1" presStyleLbl="node0" presStyleIdx="0" presStyleCnt="1">
        <dgm:presLayoutVars>
          <dgm:chPref val="3"/>
        </dgm:presLayoutVars>
      </dgm:prSet>
      <dgm:spPr/>
    </dgm:pt>
    <dgm:pt modelId="{6A2B3CEC-CECE-4172-8B82-E8D5ECB6F401}" type="pres">
      <dgm:prSet presAssocID="{19FE295A-DDFA-4BD2-BC64-18C1E34B3B3B}" presName="rootConnector1" presStyleLbl="node1" presStyleIdx="0" presStyleCnt="0"/>
      <dgm:spPr/>
    </dgm:pt>
    <dgm:pt modelId="{8DFD0602-1A1C-4AE3-A9D4-46597B31A621}" type="pres">
      <dgm:prSet presAssocID="{19FE295A-DDFA-4BD2-BC64-18C1E34B3B3B}" presName="hierChild2" presStyleCnt="0"/>
      <dgm:spPr/>
    </dgm:pt>
    <dgm:pt modelId="{7AF2F8DB-E678-448C-BB2F-54787C44EFA9}" type="pres">
      <dgm:prSet presAssocID="{7D5F200C-38FE-4077-8318-CD6705992DDC}" presName="Name64" presStyleLbl="parChTrans1D2" presStyleIdx="0" presStyleCnt="2"/>
      <dgm:spPr/>
    </dgm:pt>
    <dgm:pt modelId="{D3B1F2CC-2FCD-4F03-9209-DBC9D32E78A4}" type="pres">
      <dgm:prSet presAssocID="{5F388A9B-249D-4222-8322-DF0BC81001C6}" presName="hierRoot2" presStyleCnt="0">
        <dgm:presLayoutVars>
          <dgm:hierBranch val="init"/>
        </dgm:presLayoutVars>
      </dgm:prSet>
      <dgm:spPr/>
    </dgm:pt>
    <dgm:pt modelId="{989E0918-B428-4363-92B0-3BDA93ED4FAA}" type="pres">
      <dgm:prSet presAssocID="{5F388A9B-249D-4222-8322-DF0BC81001C6}" presName="rootComposite" presStyleCnt="0"/>
      <dgm:spPr/>
    </dgm:pt>
    <dgm:pt modelId="{C8E54482-5268-48B6-96E1-98D9FD46E0BB}" type="pres">
      <dgm:prSet presAssocID="{5F388A9B-249D-4222-8322-DF0BC81001C6}" presName="rootText" presStyleLbl="node2" presStyleIdx="0" presStyleCnt="2">
        <dgm:presLayoutVars>
          <dgm:chPref val="3"/>
        </dgm:presLayoutVars>
      </dgm:prSet>
      <dgm:spPr/>
    </dgm:pt>
    <dgm:pt modelId="{9110AA37-40FC-456C-BFE0-14C3D9521337}" type="pres">
      <dgm:prSet presAssocID="{5F388A9B-249D-4222-8322-DF0BC81001C6}" presName="rootConnector" presStyleLbl="node2" presStyleIdx="0" presStyleCnt="2"/>
      <dgm:spPr/>
    </dgm:pt>
    <dgm:pt modelId="{AFCA1107-7F82-4FEC-A720-01B3C0C88E99}" type="pres">
      <dgm:prSet presAssocID="{5F388A9B-249D-4222-8322-DF0BC81001C6}" presName="hierChild4" presStyleCnt="0"/>
      <dgm:spPr/>
    </dgm:pt>
    <dgm:pt modelId="{57EF87B9-C2F5-421B-9FAF-2EE5930FBD31}" type="pres">
      <dgm:prSet presAssocID="{5F388A9B-249D-4222-8322-DF0BC81001C6}" presName="hierChild5" presStyleCnt="0"/>
      <dgm:spPr/>
    </dgm:pt>
    <dgm:pt modelId="{A7EB3042-6516-490B-90D6-B4A2C0366EB8}" type="pres">
      <dgm:prSet presAssocID="{583A1113-3C19-4EC9-8E5A-310A18DEAED0}" presName="Name64" presStyleLbl="parChTrans1D2" presStyleIdx="1" presStyleCnt="2"/>
      <dgm:spPr/>
    </dgm:pt>
    <dgm:pt modelId="{DA62ED8E-3403-434C-B046-E04E911C3CBE}" type="pres">
      <dgm:prSet presAssocID="{CF39F026-3F40-4D99-A36F-E29B773ABD29}" presName="hierRoot2" presStyleCnt="0">
        <dgm:presLayoutVars>
          <dgm:hierBranch val="init"/>
        </dgm:presLayoutVars>
      </dgm:prSet>
      <dgm:spPr/>
    </dgm:pt>
    <dgm:pt modelId="{68685088-3213-4393-9DFA-CE7B01A42CFF}" type="pres">
      <dgm:prSet presAssocID="{CF39F026-3F40-4D99-A36F-E29B773ABD29}" presName="rootComposite" presStyleCnt="0"/>
      <dgm:spPr/>
    </dgm:pt>
    <dgm:pt modelId="{94A862D4-C9A8-4796-92DF-C929DDC47F0C}" type="pres">
      <dgm:prSet presAssocID="{CF39F026-3F40-4D99-A36F-E29B773ABD29}" presName="rootText" presStyleLbl="node2" presStyleIdx="1" presStyleCnt="2">
        <dgm:presLayoutVars>
          <dgm:chPref val="3"/>
        </dgm:presLayoutVars>
      </dgm:prSet>
      <dgm:spPr/>
    </dgm:pt>
    <dgm:pt modelId="{9F377C69-A471-4F57-9AE9-4E023B0B3A5C}" type="pres">
      <dgm:prSet presAssocID="{CF39F026-3F40-4D99-A36F-E29B773ABD29}" presName="rootConnector" presStyleLbl="node2" presStyleIdx="1" presStyleCnt="2"/>
      <dgm:spPr/>
    </dgm:pt>
    <dgm:pt modelId="{19855E5D-F8FD-4EC6-AF53-6B6601914401}" type="pres">
      <dgm:prSet presAssocID="{CF39F026-3F40-4D99-A36F-E29B773ABD29}" presName="hierChild4" presStyleCnt="0"/>
      <dgm:spPr/>
    </dgm:pt>
    <dgm:pt modelId="{7E9B4658-664F-42E3-B025-FA4A000E8CC7}" type="pres">
      <dgm:prSet presAssocID="{CF39F026-3F40-4D99-A36F-E29B773ABD29}" presName="hierChild5" presStyleCnt="0"/>
      <dgm:spPr/>
    </dgm:pt>
    <dgm:pt modelId="{905A5582-1761-4F4A-BA6D-E90CA70C6911}" type="pres">
      <dgm:prSet presAssocID="{19FE295A-DDFA-4BD2-BC64-18C1E34B3B3B}" presName="hierChild3" presStyleCnt="0"/>
      <dgm:spPr/>
    </dgm:pt>
  </dgm:ptLst>
  <dgm:cxnLst>
    <dgm:cxn modelId="{7FBCA100-BE1E-436D-B409-FE2732C11430}" type="presOf" srcId="{19FE295A-DDFA-4BD2-BC64-18C1E34B3B3B}" destId="{6A2B3CEC-CECE-4172-8B82-E8D5ECB6F401}" srcOrd="1" destOrd="0" presId="urn:microsoft.com/office/officeart/2009/3/layout/HorizontalOrganizationChart"/>
    <dgm:cxn modelId="{12D27201-0E17-4697-A86E-CCA472CCD553}" srcId="{FC2F57A7-E83D-4D08-A2C1-004D62EE12A4}" destId="{19FE295A-DDFA-4BD2-BC64-18C1E34B3B3B}" srcOrd="0" destOrd="0" parTransId="{FB522AC8-9CF3-4572-BF7B-706359289910}" sibTransId="{B3B2C7F0-9D20-4508-975B-6AE251439041}"/>
    <dgm:cxn modelId="{D737E408-1AD4-467D-9E0E-19B488E37F29}" type="presOf" srcId="{CF39F026-3F40-4D99-A36F-E29B773ABD29}" destId="{9F377C69-A471-4F57-9AE9-4E023B0B3A5C}" srcOrd="1" destOrd="0" presId="urn:microsoft.com/office/officeart/2009/3/layout/HorizontalOrganizationChart"/>
    <dgm:cxn modelId="{A91CC216-B0D5-413A-BE9D-DF06999276E4}" srcId="{19FE295A-DDFA-4BD2-BC64-18C1E34B3B3B}" destId="{5F388A9B-249D-4222-8322-DF0BC81001C6}" srcOrd="0" destOrd="0" parTransId="{7D5F200C-38FE-4077-8318-CD6705992DDC}" sibTransId="{13D42536-0B3F-4979-8C36-AF781D26EB71}"/>
    <dgm:cxn modelId="{E2313241-F359-434D-B0F3-FDDA77BF9A10}" type="presOf" srcId="{5F388A9B-249D-4222-8322-DF0BC81001C6}" destId="{C8E54482-5268-48B6-96E1-98D9FD46E0BB}" srcOrd="0" destOrd="0" presId="urn:microsoft.com/office/officeart/2009/3/layout/HorizontalOrganizationChart"/>
    <dgm:cxn modelId="{BA77A14E-F7B7-41A2-A3B4-83CCFF165B93}" type="presOf" srcId="{CF39F026-3F40-4D99-A36F-E29B773ABD29}" destId="{94A862D4-C9A8-4796-92DF-C929DDC47F0C}" srcOrd="0" destOrd="0" presId="urn:microsoft.com/office/officeart/2009/3/layout/HorizontalOrganizationChart"/>
    <dgm:cxn modelId="{09E47972-91D9-4B0C-BD45-EAA9EEF2B73D}" type="presOf" srcId="{FC2F57A7-E83D-4D08-A2C1-004D62EE12A4}" destId="{0E73359F-E949-45CA-A8AD-A9DC68D23A90}" srcOrd="0" destOrd="0" presId="urn:microsoft.com/office/officeart/2009/3/layout/HorizontalOrganizationChart"/>
    <dgm:cxn modelId="{E6C26777-B153-4DBD-B209-0C2FB9D03767}" type="presOf" srcId="{583A1113-3C19-4EC9-8E5A-310A18DEAED0}" destId="{A7EB3042-6516-490B-90D6-B4A2C0366EB8}" srcOrd="0" destOrd="0" presId="urn:microsoft.com/office/officeart/2009/3/layout/HorizontalOrganizationChart"/>
    <dgm:cxn modelId="{24928E85-7FA0-418C-B88A-4AA9FDB3790D}" type="presOf" srcId="{7D5F200C-38FE-4077-8318-CD6705992DDC}" destId="{7AF2F8DB-E678-448C-BB2F-54787C44EFA9}" srcOrd="0" destOrd="0" presId="urn:microsoft.com/office/officeart/2009/3/layout/HorizontalOrganizationChart"/>
    <dgm:cxn modelId="{1D571D99-5410-4A73-B532-42227894BF87}" type="presOf" srcId="{19FE295A-DDFA-4BD2-BC64-18C1E34B3B3B}" destId="{0A1EF8B0-076F-4D8C-9C64-35577A836E63}" srcOrd="0" destOrd="0" presId="urn:microsoft.com/office/officeart/2009/3/layout/HorizontalOrganizationChart"/>
    <dgm:cxn modelId="{B05EA4B8-32F3-46A2-BA8D-1BE6F7FAEC26}" type="presOf" srcId="{5F388A9B-249D-4222-8322-DF0BC81001C6}" destId="{9110AA37-40FC-456C-BFE0-14C3D9521337}" srcOrd="1" destOrd="0" presId="urn:microsoft.com/office/officeart/2009/3/layout/HorizontalOrganizationChart"/>
    <dgm:cxn modelId="{EFC14DCB-65C4-4D6D-B430-58AB73201702}" srcId="{19FE295A-DDFA-4BD2-BC64-18C1E34B3B3B}" destId="{CF39F026-3F40-4D99-A36F-E29B773ABD29}" srcOrd="1" destOrd="0" parTransId="{583A1113-3C19-4EC9-8E5A-310A18DEAED0}" sibTransId="{930C67C4-E163-49A2-AE4F-8CC1EED13E9B}"/>
    <dgm:cxn modelId="{BA7EB956-2655-41DD-8200-98432136804F}" type="presParOf" srcId="{0E73359F-E949-45CA-A8AD-A9DC68D23A90}" destId="{6373566B-75AA-4A67-8671-78C86E22CCAB}" srcOrd="0" destOrd="0" presId="urn:microsoft.com/office/officeart/2009/3/layout/HorizontalOrganizationChart"/>
    <dgm:cxn modelId="{02294917-851B-4D4D-8F34-F91C970C7673}" type="presParOf" srcId="{6373566B-75AA-4A67-8671-78C86E22CCAB}" destId="{5B205561-749D-40BA-BC02-84FDBC48DD73}" srcOrd="0" destOrd="0" presId="urn:microsoft.com/office/officeart/2009/3/layout/HorizontalOrganizationChart"/>
    <dgm:cxn modelId="{2CAB1849-B226-417E-9673-1D78BFD30F03}" type="presParOf" srcId="{5B205561-749D-40BA-BC02-84FDBC48DD73}" destId="{0A1EF8B0-076F-4D8C-9C64-35577A836E63}" srcOrd="0" destOrd="0" presId="urn:microsoft.com/office/officeart/2009/3/layout/HorizontalOrganizationChart"/>
    <dgm:cxn modelId="{49BFD992-986F-45CD-87C2-48B5B5F37C71}" type="presParOf" srcId="{5B205561-749D-40BA-BC02-84FDBC48DD73}" destId="{6A2B3CEC-CECE-4172-8B82-E8D5ECB6F401}" srcOrd="1" destOrd="0" presId="urn:microsoft.com/office/officeart/2009/3/layout/HorizontalOrganizationChart"/>
    <dgm:cxn modelId="{D0B8EDFD-152C-4EC4-BF89-E782213EE3C2}" type="presParOf" srcId="{6373566B-75AA-4A67-8671-78C86E22CCAB}" destId="{8DFD0602-1A1C-4AE3-A9D4-46597B31A621}" srcOrd="1" destOrd="0" presId="urn:microsoft.com/office/officeart/2009/3/layout/HorizontalOrganizationChart"/>
    <dgm:cxn modelId="{FEA77D83-15B4-4BEB-B724-F852BA5DCC22}" type="presParOf" srcId="{8DFD0602-1A1C-4AE3-A9D4-46597B31A621}" destId="{7AF2F8DB-E678-448C-BB2F-54787C44EFA9}" srcOrd="0" destOrd="0" presId="urn:microsoft.com/office/officeart/2009/3/layout/HorizontalOrganizationChart"/>
    <dgm:cxn modelId="{2F481A5B-C5E5-4CF1-8533-CAD3D4BB751F}" type="presParOf" srcId="{8DFD0602-1A1C-4AE3-A9D4-46597B31A621}" destId="{D3B1F2CC-2FCD-4F03-9209-DBC9D32E78A4}" srcOrd="1" destOrd="0" presId="urn:microsoft.com/office/officeart/2009/3/layout/HorizontalOrganizationChart"/>
    <dgm:cxn modelId="{D33D9337-9880-454D-BBF6-2EB51E0624D5}" type="presParOf" srcId="{D3B1F2CC-2FCD-4F03-9209-DBC9D32E78A4}" destId="{989E0918-B428-4363-92B0-3BDA93ED4FAA}" srcOrd="0" destOrd="0" presId="urn:microsoft.com/office/officeart/2009/3/layout/HorizontalOrganizationChart"/>
    <dgm:cxn modelId="{0CAA8B9F-B5BF-4D85-99D1-F381DEB71D2D}" type="presParOf" srcId="{989E0918-B428-4363-92B0-3BDA93ED4FAA}" destId="{C8E54482-5268-48B6-96E1-98D9FD46E0BB}" srcOrd="0" destOrd="0" presId="urn:microsoft.com/office/officeart/2009/3/layout/HorizontalOrganizationChart"/>
    <dgm:cxn modelId="{45139705-F030-4DF0-BC02-E06A428AF0BF}" type="presParOf" srcId="{989E0918-B428-4363-92B0-3BDA93ED4FAA}" destId="{9110AA37-40FC-456C-BFE0-14C3D9521337}" srcOrd="1" destOrd="0" presId="urn:microsoft.com/office/officeart/2009/3/layout/HorizontalOrganizationChart"/>
    <dgm:cxn modelId="{7D9A9B5E-00BB-43F7-B8C2-2F4E24B57E91}" type="presParOf" srcId="{D3B1F2CC-2FCD-4F03-9209-DBC9D32E78A4}" destId="{AFCA1107-7F82-4FEC-A720-01B3C0C88E99}" srcOrd="1" destOrd="0" presId="urn:microsoft.com/office/officeart/2009/3/layout/HorizontalOrganizationChart"/>
    <dgm:cxn modelId="{43D62DE7-DA0C-499B-9A08-31117E9D6383}" type="presParOf" srcId="{D3B1F2CC-2FCD-4F03-9209-DBC9D32E78A4}" destId="{57EF87B9-C2F5-421B-9FAF-2EE5930FBD31}" srcOrd="2" destOrd="0" presId="urn:microsoft.com/office/officeart/2009/3/layout/HorizontalOrganizationChart"/>
    <dgm:cxn modelId="{6724A417-D350-4A8F-9447-D328521885F8}" type="presParOf" srcId="{8DFD0602-1A1C-4AE3-A9D4-46597B31A621}" destId="{A7EB3042-6516-490B-90D6-B4A2C0366EB8}" srcOrd="2" destOrd="0" presId="urn:microsoft.com/office/officeart/2009/3/layout/HorizontalOrganizationChart"/>
    <dgm:cxn modelId="{008250BB-8ACE-44D1-845F-8CF4D078030D}" type="presParOf" srcId="{8DFD0602-1A1C-4AE3-A9D4-46597B31A621}" destId="{DA62ED8E-3403-434C-B046-E04E911C3CBE}" srcOrd="3" destOrd="0" presId="urn:microsoft.com/office/officeart/2009/3/layout/HorizontalOrganizationChart"/>
    <dgm:cxn modelId="{F30E6919-EA99-40E3-BFCB-67B0D0875EB6}" type="presParOf" srcId="{DA62ED8E-3403-434C-B046-E04E911C3CBE}" destId="{68685088-3213-4393-9DFA-CE7B01A42CFF}" srcOrd="0" destOrd="0" presId="urn:microsoft.com/office/officeart/2009/3/layout/HorizontalOrganizationChart"/>
    <dgm:cxn modelId="{5DFBDE11-7F24-44FA-B5B3-CC6E540932A7}" type="presParOf" srcId="{68685088-3213-4393-9DFA-CE7B01A42CFF}" destId="{94A862D4-C9A8-4796-92DF-C929DDC47F0C}" srcOrd="0" destOrd="0" presId="urn:microsoft.com/office/officeart/2009/3/layout/HorizontalOrganizationChart"/>
    <dgm:cxn modelId="{47A1B485-C0F5-4485-BCDB-4C8FEC28A16A}" type="presParOf" srcId="{68685088-3213-4393-9DFA-CE7B01A42CFF}" destId="{9F377C69-A471-4F57-9AE9-4E023B0B3A5C}" srcOrd="1" destOrd="0" presId="urn:microsoft.com/office/officeart/2009/3/layout/HorizontalOrganizationChart"/>
    <dgm:cxn modelId="{FA3E4442-4FC8-4327-8D04-0E512DAAD2A7}" type="presParOf" srcId="{DA62ED8E-3403-434C-B046-E04E911C3CBE}" destId="{19855E5D-F8FD-4EC6-AF53-6B6601914401}" srcOrd="1" destOrd="0" presId="urn:microsoft.com/office/officeart/2009/3/layout/HorizontalOrganizationChart"/>
    <dgm:cxn modelId="{B9ED7952-56C2-44BD-9A1D-84457866B539}" type="presParOf" srcId="{DA62ED8E-3403-434C-B046-E04E911C3CBE}" destId="{7E9B4658-664F-42E3-B025-FA4A000E8CC7}" srcOrd="2" destOrd="0" presId="urn:microsoft.com/office/officeart/2009/3/layout/HorizontalOrganizationChart"/>
    <dgm:cxn modelId="{E8F4C758-4442-428E-BA17-38085DEF3431}" type="presParOf" srcId="{6373566B-75AA-4A67-8671-78C86E22CCAB}" destId="{905A5582-1761-4F4A-BA6D-E90CA70C6911}"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BE1023-8ACD-4A3B-9FF8-062F4857993E}" type="doc">
      <dgm:prSet loTypeId="urn:microsoft.com/office/officeart/2005/8/layout/hierarchy2" loCatId="hierarchy" qsTypeId="urn:microsoft.com/office/officeart/2005/8/quickstyle/simple4" qsCatId="simple" csTypeId="urn:microsoft.com/office/officeart/2005/8/colors/accent3_2" csCatId="accent3" phldr="1"/>
      <dgm:spPr/>
      <dgm:t>
        <a:bodyPr/>
        <a:lstStyle/>
        <a:p>
          <a:endParaRPr lang="en-US"/>
        </a:p>
      </dgm:t>
    </dgm:pt>
    <dgm:pt modelId="{3287CECD-4BFE-4097-90EA-B8F2BC5869A8}">
      <dgm:prSet phldrT="[Text]" custT="1"/>
      <dgm:spPr/>
      <dgm:t>
        <a:bodyPr/>
        <a:lstStyle/>
        <a:p>
          <a:r>
            <a:rPr lang="en-US" sz="2800" b="1" dirty="0">
              <a:latin typeface="Times New Roman" panose="02020603050405020304" pitchFamily="18" charset="0"/>
              <a:cs typeface="Times New Roman" panose="02020603050405020304" pitchFamily="18" charset="0"/>
            </a:rPr>
            <a:t>CUSTOMER</a:t>
          </a:r>
        </a:p>
      </dgm:t>
    </dgm:pt>
    <dgm:pt modelId="{03D14B9A-40E3-4BFE-ACBA-3ACE5A3043F3}" type="parTrans" cxnId="{74332C60-BE58-45AD-B85D-1728A5C794C1}">
      <dgm:prSet/>
      <dgm:spPr/>
      <dgm:t>
        <a:bodyPr/>
        <a:lstStyle/>
        <a:p>
          <a:endParaRPr lang="en-US"/>
        </a:p>
      </dgm:t>
    </dgm:pt>
    <dgm:pt modelId="{85A9909D-9AF0-4F4B-8F1E-9EA4A8BB2248}" type="sibTrans" cxnId="{74332C60-BE58-45AD-B85D-1728A5C794C1}">
      <dgm:prSet/>
      <dgm:spPr/>
      <dgm:t>
        <a:bodyPr/>
        <a:lstStyle/>
        <a:p>
          <a:endParaRPr lang="en-US"/>
        </a:p>
      </dgm:t>
    </dgm:pt>
    <dgm:pt modelId="{8EEA83DE-F01B-41E8-9452-354698F529C5}">
      <dgm:prSet phldrT="[Text]" custT="1"/>
      <dgm:spPr/>
      <dgm:t>
        <a:bodyPr/>
        <a:lstStyle/>
        <a:p>
          <a:r>
            <a:rPr lang="en-US" sz="2400" b="1" dirty="0">
              <a:latin typeface="Times New Roman" panose="02020603050405020304" pitchFamily="18" charset="0"/>
              <a:cs typeface="Times New Roman" panose="02020603050405020304" pitchFamily="18" charset="0"/>
            </a:rPr>
            <a:t>REGISTER</a:t>
          </a:r>
        </a:p>
      </dgm:t>
    </dgm:pt>
    <dgm:pt modelId="{9F9CAD12-C670-4812-B4A4-6F3C92866F8A}" type="parTrans" cxnId="{032FE78F-9CCA-41AC-9810-D44D6C772858}">
      <dgm:prSet/>
      <dgm:spPr/>
      <dgm:t>
        <a:bodyPr/>
        <a:lstStyle/>
        <a:p>
          <a:endParaRPr lang="en-US"/>
        </a:p>
      </dgm:t>
    </dgm:pt>
    <dgm:pt modelId="{151807AF-BECF-48B5-886F-5DF83A993075}" type="sibTrans" cxnId="{032FE78F-9CCA-41AC-9810-D44D6C772858}">
      <dgm:prSet/>
      <dgm:spPr/>
      <dgm:t>
        <a:bodyPr/>
        <a:lstStyle/>
        <a:p>
          <a:endParaRPr lang="en-US"/>
        </a:p>
      </dgm:t>
    </dgm:pt>
    <dgm:pt modelId="{8EE230E9-0C97-4F9F-AC35-1B83AB8F0136}">
      <dgm:prSet phldrT="[Text]"/>
      <dgm:spPr/>
      <dgm:t>
        <a:bodyPr/>
        <a:lstStyle/>
        <a:p>
          <a:r>
            <a:rPr lang="en-US" b="1" dirty="0">
              <a:latin typeface="Times New Roman" panose="02020603050405020304" pitchFamily="18" charset="0"/>
              <a:cs typeface="Times New Roman" panose="02020603050405020304" pitchFamily="18" charset="0"/>
            </a:rPr>
            <a:t>E-MAIL</a:t>
          </a:r>
        </a:p>
        <a:p>
          <a:r>
            <a:rPr lang="en-US" b="1" dirty="0">
              <a:latin typeface="Times New Roman" panose="02020603050405020304" pitchFamily="18" charset="0"/>
              <a:cs typeface="Times New Roman" panose="02020603050405020304" pitchFamily="18" charset="0"/>
            </a:rPr>
            <a:t>PASSWORD</a:t>
          </a:r>
        </a:p>
        <a:p>
          <a:r>
            <a:rPr lang="en-US" b="1" dirty="0">
              <a:latin typeface="Times New Roman" panose="02020603050405020304" pitchFamily="18" charset="0"/>
              <a:cs typeface="Times New Roman" panose="02020603050405020304" pitchFamily="18" charset="0"/>
            </a:rPr>
            <a:t>NAME</a:t>
          </a:r>
        </a:p>
        <a:p>
          <a:r>
            <a:rPr lang="en-US" b="1" dirty="0">
              <a:latin typeface="Times New Roman" panose="02020603050405020304" pitchFamily="18" charset="0"/>
              <a:cs typeface="Times New Roman" panose="02020603050405020304" pitchFamily="18" charset="0"/>
            </a:rPr>
            <a:t>MOBILE NUMBER </a:t>
          </a:r>
        </a:p>
        <a:p>
          <a:r>
            <a:rPr lang="en-US" b="1" dirty="0">
              <a:latin typeface="Times New Roman" panose="02020603050405020304" pitchFamily="18" charset="0"/>
              <a:cs typeface="Times New Roman" panose="02020603050405020304" pitchFamily="18" charset="0"/>
            </a:rPr>
            <a:t>ADDRESS</a:t>
          </a:r>
        </a:p>
        <a:p>
          <a:r>
            <a:rPr lang="en-US" b="1" dirty="0">
              <a:latin typeface="Times New Roman" panose="02020603050405020304" pitchFamily="18" charset="0"/>
              <a:cs typeface="Times New Roman" panose="02020603050405020304" pitchFamily="18" charset="0"/>
            </a:rPr>
            <a:t>PINCODE</a:t>
          </a:r>
        </a:p>
      </dgm:t>
    </dgm:pt>
    <dgm:pt modelId="{C1F866E6-9AAF-42C5-A91D-4EB0D063EA15}" type="parTrans" cxnId="{A1D1FED2-72DA-45A6-AA81-68FB85EFE945}">
      <dgm:prSet/>
      <dgm:spPr/>
      <dgm:t>
        <a:bodyPr/>
        <a:lstStyle/>
        <a:p>
          <a:endParaRPr lang="en-US"/>
        </a:p>
      </dgm:t>
    </dgm:pt>
    <dgm:pt modelId="{5E10CB3F-4B74-4DD2-AA23-D26BB9991B35}" type="sibTrans" cxnId="{A1D1FED2-72DA-45A6-AA81-68FB85EFE945}">
      <dgm:prSet/>
      <dgm:spPr/>
      <dgm:t>
        <a:bodyPr/>
        <a:lstStyle/>
        <a:p>
          <a:endParaRPr lang="en-US"/>
        </a:p>
      </dgm:t>
    </dgm:pt>
    <dgm:pt modelId="{711C3450-5A45-44C6-8FFB-667DF049F40E}">
      <dgm:prSet phldrT="[Text]" custT="1"/>
      <dgm:spPr/>
      <dgm:t>
        <a:bodyPr/>
        <a:lstStyle/>
        <a:p>
          <a:r>
            <a:rPr lang="en-US" sz="2400" b="1" dirty="0">
              <a:latin typeface="Times New Roman" panose="02020603050405020304" pitchFamily="18" charset="0"/>
              <a:cs typeface="Times New Roman" panose="02020603050405020304" pitchFamily="18" charset="0"/>
            </a:rPr>
            <a:t>LOGIN</a:t>
          </a:r>
        </a:p>
      </dgm:t>
    </dgm:pt>
    <dgm:pt modelId="{033B6E2B-4E74-4FF7-ABB3-52B7674044D0}" type="parTrans" cxnId="{E02C9035-A99C-419F-9651-3A6F731DEA3A}">
      <dgm:prSet/>
      <dgm:spPr/>
      <dgm:t>
        <a:bodyPr/>
        <a:lstStyle/>
        <a:p>
          <a:endParaRPr lang="en-US"/>
        </a:p>
      </dgm:t>
    </dgm:pt>
    <dgm:pt modelId="{B100D7DA-A78E-4B55-A819-744DD3DE2210}" type="sibTrans" cxnId="{E02C9035-A99C-419F-9651-3A6F731DEA3A}">
      <dgm:prSet/>
      <dgm:spPr/>
      <dgm:t>
        <a:bodyPr/>
        <a:lstStyle/>
        <a:p>
          <a:endParaRPr lang="en-US"/>
        </a:p>
      </dgm:t>
    </dgm:pt>
    <dgm:pt modelId="{E2B09842-994C-4731-8160-788780768CA6}">
      <dgm:prSet phldrT="[Text]"/>
      <dgm:spPr/>
      <dgm:t>
        <a:bodyPr/>
        <a:lstStyle/>
        <a:p>
          <a:r>
            <a:rPr lang="en-US" b="1">
              <a:latin typeface="Times New Roman" panose="02020603050405020304" pitchFamily="18" charset="0"/>
              <a:cs typeface="Times New Roman" panose="02020603050405020304" pitchFamily="18" charset="0"/>
            </a:rPr>
            <a:t>ENTER E-MAIL</a:t>
          </a:r>
        </a:p>
        <a:p>
          <a:r>
            <a:rPr lang="en-US" b="1">
              <a:latin typeface="Times New Roman" panose="02020603050405020304" pitchFamily="18" charset="0"/>
              <a:cs typeface="Times New Roman" panose="02020603050405020304" pitchFamily="18" charset="0"/>
            </a:rPr>
            <a:t>PASSWORD</a:t>
          </a:r>
        </a:p>
      </dgm:t>
    </dgm:pt>
    <dgm:pt modelId="{635A70F8-6F6F-49FA-9CAB-87C5A5281F79}" type="parTrans" cxnId="{C95DE9BB-DF28-41D3-9826-5EE7C43F5B74}">
      <dgm:prSet/>
      <dgm:spPr/>
      <dgm:t>
        <a:bodyPr/>
        <a:lstStyle/>
        <a:p>
          <a:endParaRPr lang="en-US"/>
        </a:p>
      </dgm:t>
    </dgm:pt>
    <dgm:pt modelId="{6DA1CEB6-5AF3-4784-8AC3-F7B6A893C839}" type="sibTrans" cxnId="{C95DE9BB-DF28-41D3-9826-5EE7C43F5B74}">
      <dgm:prSet/>
      <dgm:spPr/>
      <dgm:t>
        <a:bodyPr/>
        <a:lstStyle/>
        <a:p>
          <a:endParaRPr lang="en-US"/>
        </a:p>
      </dgm:t>
    </dgm:pt>
    <dgm:pt modelId="{B1CC9485-6524-43ED-B874-05B9D6AF11F9}" type="pres">
      <dgm:prSet presAssocID="{5DBE1023-8ACD-4A3B-9FF8-062F4857993E}" presName="diagram" presStyleCnt="0">
        <dgm:presLayoutVars>
          <dgm:chPref val="1"/>
          <dgm:dir/>
          <dgm:animOne val="branch"/>
          <dgm:animLvl val="lvl"/>
          <dgm:resizeHandles val="exact"/>
        </dgm:presLayoutVars>
      </dgm:prSet>
      <dgm:spPr/>
    </dgm:pt>
    <dgm:pt modelId="{D13EF67E-C99D-4175-9ED8-3D051B267740}" type="pres">
      <dgm:prSet presAssocID="{3287CECD-4BFE-4097-90EA-B8F2BC5869A8}" presName="root1" presStyleCnt="0"/>
      <dgm:spPr/>
    </dgm:pt>
    <dgm:pt modelId="{75B157A0-A23B-48BA-BE7E-2A60621BF6F5}" type="pres">
      <dgm:prSet presAssocID="{3287CECD-4BFE-4097-90EA-B8F2BC5869A8}" presName="LevelOneTextNode" presStyleLbl="node0" presStyleIdx="0" presStyleCnt="1">
        <dgm:presLayoutVars>
          <dgm:chPref val="3"/>
        </dgm:presLayoutVars>
      </dgm:prSet>
      <dgm:spPr/>
    </dgm:pt>
    <dgm:pt modelId="{8755FCBB-B823-4EC7-A6D1-A1E5CEC7C07E}" type="pres">
      <dgm:prSet presAssocID="{3287CECD-4BFE-4097-90EA-B8F2BC5869A8}" presName="level2hierChild" presStyleCnt="0"/>
      <dgm:spPr/>
    </dgm:pt>
    <dgm:pt modelId="{4FCF34EB-A9C1-4989-8A93-7F6A5CAB77B2}" type="pres">
      <dgm:prSet presAssocID="{9F9CAD12-C670-4812-B4A4-6F3C92866F8A}" presName="conn2-1" presStyleLbl="parChTrans1D2" presStyleIdx="0" presStyleCnt="2"/>
      <dgm:spPr/>
    </dgm:pt>
    <dgm:pt modelId="{632523F1-5E9A-4FD5-804F-5B1F4189C830}" type="pres">
      <dgm:prSet presAssocID="{9F9CAD12-C670-4812-B4A4-6F3C92866F8A}" presName="connTx" presStyleLbl="parChTrans1D2" presStyleIdx="0" presStyleCnt="2"/>
      <dgm:spPr/>
    </dgm:pt>
    <dgm:pt modelId="{8C71D778-A803-46AC-966F-66AB167265FF}" type="pres">
      <dgm:prSet presAssocID="{8EEA83DE-F01B-41E8-9452-354698F529C5}" presName="root2" presStyleCnt="0"/>
      <dgm:spPr/>
    </dgm:pt>
    <dgm:pt modelId="{55956B9E-399E-4E66-886D-FC8535A8480F}" type="pres">
      <dgm:prSet presAssocID="{8EEA83DE-F01B-41E8-9452-354698F529C5}" presName="LevelTwoTextNode" presStyleLbl="node2" presStyleIdx="0" presStyleCnt="2">
        <dgm:presLayoutVars>
          <dgm:chPref val="3"/>
        </dgm:presLayoutVars>
      </dgm:prSet>
      <dgm:spPr/>
    </dgm:pt>
    <dgm:pt modelId="{AD3CC1B7-21D3-4B36-A35A-C882E825E457}" type="pres">
      <dgm:prSet presAssocID="{8EEA83DE-F01B-41E8-9452-354698F529C5}" presName="level3hierChild" presStyleCnt="0"/>
      <dgm:spPr/>
    </dgm:pt>
    <dgm:pt modelId="{071DDEF9-2750-4983-971D-B4B000E1B1A0}" type="pres">
      <dgm:prSet presAssocID="{C1F866E6-9AAF-42C5-A91D-4EB0D063EA15}" presName="conn2-1" presStyleLbl="parChTrans1D3" presStyleIdx="0" presStyleCnt="2"/>
      <dgm:spPr/>
    </dgm:pt>
    <dgm:pt modelId="{3E714FC4-4B2A-4600-93B3-2030293B91E6}" type="pres">
      <dgm:prSet presAssocID="{C1F866E6-9AAF-42C5-A91D-4EB0D063EA15}" presName="connTx" presStyleLbl="parChTrans1D3" presStyleIdx="0" presStyleCnt="2"/>
      <dgm:spPr/>
    </dgm:pt>
    <dgm:pt modelId="{E8DF6183-025E-4A06-A1E8-1C2283CC43D6}" type="pres">
      <dgm:prSet presAssocID="{8EE230E9-0C97-4F9F-AC35-1B83AB8F0136}" presName="root2" presStyleCnt="0"/>
      <dgm:spPr/>
    </dgm:pt>
    <dgm:pt modelId="{09676417-2613-4172-AA31-2BB60B374398}" type="pres">
      <dgm:prSet presAssocID="{8EE230E9-0C97-4F9F-AC35-1B83AB8F0136}" presName="LevelTwoTextNode" presStyleLbl="node3" presStyleIdx="0" presStyleCnt="2">
        <dgm:presLayoutVars>
          <dgm:chPref val="3"/>
        </dgm:presLayoutVars>
      </dgm:prSet>
      <dgm:spPr/>
    </dgm:pt>
    <dgm:pt modelId="{739FAF5F-320F-417F-BFE4-4A0F0FA4CF79}" type="pres">
      <dgm:prSet presAssocID="{8EE230E9-0C97-4F9F-AC35-1B83AB8F0136}" presName="level3hierChild" presStyleCnt="0"/>
      <dgm:spPr/>
    </dgm:pt>
    <dgm:pt modelId="{2BA925FF-DD7F-45A6-A9B7-046772A066E5}" type="pres">
      <dgm:prSet presAssocID="{033B6E2B-4E74-4FF7-ABB3-52B7674044D0}" presName="conn2-1" presStyleLbl="parChTrans1D2" presStyleIdx="1" presStyleCnt="2"/>
      <dgm:spPr/>
    </dgm:pt>
    <dgm:pt modelId="{5889EB7C-506B-463A-B024-BBC1BBE05391}" type="pres">
      <dgm:prSet presAssocID="{033B6E2B-4E74-4FF7-ABB3-52B7674044D0}" presName="connTx" presStyleLbl="parChTrans1D2" presStyleIdx="1" presStyleCnt="2"/>
      <dgm:spPr/>
    </dgm:pt>
    <dgm:pt modelId="{500A6A2C-B213-423D-A076-84316EBE72F2}" type="pres">
      <dgm:prSet presAssocID="{711C3450-5A45-44C6-8FFB-667DF049F40E}" presName="root2" presStyleCnt="0"/>
      <dgm:spPr/>
    </dgm:pt>
    <dgm:pt modelId="{F978D057-0A9C-4A38-9494-5E17FFB698EC}" type="pres">
      <dgm:prSet presAssocID="{711C3450-5A45-44C6-8FFB-667DF049F40E}" presName="LevelTwoTextNode" presStyleLbl="node2" presStyleIdx="1" presStyleCnt="2">
        <dgm:presLayoutVars>
          <dgm:chPref val="3"/>
        </dgm:presLayoutVars>
      </dgm:prSet>
      <dgm:spPr/>
    </dgm:pt>
    <dgm:pt modelId="{8BF641B5-7D39-461A-805B-641F2F9AA55E}" type="pres">
      <dgm:prSet presAssocID="{711C3450-5A45-44C6-8FFB-667DF049F40E}" presName="level3hierChild" presStyleCnt="0"/>
      <dgm:spPr/>
    </dgm:pt>
    <dgm:pt modelId="{C5040F53-9678-4C2F-B2BD-54CDA70B6D5B}" type="pres">
      <dgm:prSet presAssocID="{635A70F8-6F6F-49FA-9CAB-87C5A5281F79}" presName="conn2-1" presStyleLbl="parChTrans1D3" presStyleIdx="1" presStyleCnt="2"/>
      <dgm:spPr/>
    </dgm:pt>
    <dgm:pt modelId="{5CBB2AFD-F47C-4CDA-97E6-A83DE8F453DD}" type="pres">
      <dgm:prSet presAssocID="{635A70F8-6F6F-49FA-9CAB-87C5A5281F79}" presName="connTx" presStyleLbl="parChTrans1D3" presStyleIdx="1" presStyleCnt="2"/>
      <dgm:spPr/>
    </dgm:pt>
    <dgm:pt modelId="{B2355BDD-8709-4239-9132-9AB726F82898}" type="pres">
      <dgm:prSet presAssocID="{E2B09842-994C-4731-8160-788780768CA6}" presName="root2" presStyleCnt="0"/>
      <dgm:spPr/>
    </dgm:pt>
    <dgm:pt modelId="{595F1984-366F-4898-A974-45972F293DC4}" type="pres">
      <dgm:prSet presAssocID="{E2B09842-994C-4731-8160-788780768CA6}" presName="LevelTwoTextNode" presStyleLbl="node3" presStyleIdx="1" presStyleCnt="2">
        <dgm:presLayoutVars>
          <dgm:chPref val="3"/>
        </dgm:presLayoutVars>
      </dgm:prSet>
      <dgm:spPr/>
    </dgm:pt>
    <dgm:pt modelId="{56B05EE8-58C8-40DF-A303-3EF340ABB062}" type="pres">
      <dgm:prSet presAssocID="{E2B09842-994C-4731-8160-788780768CA6}" presName="level3hierChild" presStyleCnt="0"/>
      <dgm:spPr/>
    </dgm:pt>
  </dgm:ptLst>
  <dgm:cxnLst>
    <dgm:cxn modelId="{14FC780A-0B56-48B7-B847-3D32D0A5815F}" type="presOf" srcId="{635A70F8-6F6F-49FA-9CAB-87C5A5281F79}" destId="{5CBB2AFD-F47C-4CDA-97E6-A83DE8F453DD}" srcOrd="1" destOrd="0" presId="urn:microsoft.com/office/officeart/2005/8/layout/hierarchy2"/>
    <dgm:cxn modelId="{8166F21E-918B-4CF5-8574-5628896143E5}" type="presOf" srcId="{9F9CAD12-C670-4812-B4A4-6F3C92866F8A}" destId="{4FCF34EB-A9C1-4989-8A93-7F6A5CAB77B2}" srcOrd="0" destOrd="0" presId="urn:microsoft.com/office/officeart/2005/8/layout/hierarchy2"/>
    <dgm:cxn modelId="{CE646026-FACA-4E43-9B81-4BF179D5B006}" type="presOf" srcId="{3287CECD-4BFE-4097-90EA-B8F2BC5869A8}" destId="{75B157A0-A23B-48BA-BE7E-2A60621BF6F5}" srcOrd="0" destOrd="0" presId="urn:microsoft.com/office/officeart/2005/8/layout/hierarchy2"/>
    <dgm:cxn modelId="{18D5AB32-3ACC-4E0E-AAD6-84B57B194119}" type="presOf" srcId="{E2B09842-994C-4731-8160-788780768CA6}" destId="{595F1984-366F-4898-A974-45972F293DC4}" srcOrd="0" destOrd="0" presId="urn:microsoft.com/office/officeart/2005/8/layout/hierarchy2"/>
    <dgm:cxn modelId="{C7EAC433-D3BF-4176-BFCC-A412D1EA60DB}" type="presOf" srcId="{8EE230E9-0C97-4F9F-AC35-1B83AB8F0136}" destId="{09676417-2613-4172-AA31-2BB60B374398}" srcOrd="0" destOrd="0" presId="urn:microsoft.com/office/officeart/2005/8/layout/hierarchy2"/>
    <dgm:cxn modelId="{16C05D34-6BAA-4879-8555-7E475BB3A2C1}" type="presOf" srcId="{C1F866E6-9AAF-42C5-A91D-4EB0D063EA15}" destId="{071DDEF9-2750-4983-971D-B4B000E1B1A0}" srcOrd="0" destOrd="0" presId="urn:microsoft.com/office/officeart/2005/8/layout/hierarchy2"/>
    <dgm:cxn modelId="{D9BD0635-1074-4DBF-B917-D95127642D32}" type="presOf" srcId="{711C3450-5A45-44C6-8FFB-667DF049F40E}" destId="{F978D057-0A9C-4A38-9494-5E17FFB698EC}" srcOrd="0" destOrd="0" presId="urn:microsoft.com/office/officeart/2005/8/layout/hierarchy2"/>
    <dgm:cxn modelId="{E02C9035-A99C-419F-9651-3A6F731DEA3A}" srcId="{3287CECD-4BFE-4097-90EA-B8F2BC5869A8}" destId="{711C3450-5A45-44C6-8FFB-667DF049F40E}" srcOrd="1" destOrd="0" parTransId="{033B6E2B-4E74-4FF7-ABB3-52B7674044D0}" sibTransId="{B100D7DA-A78E-4B55-A819-744DD3DE2210}"/>
    <dgm:cxn modelId="{16A9A140-F2A4-43BF-B56C-B1745AD99C95}" type="presOf" srcId="{5DBE1023-8ACD-4A3B-9FF8-062F4857993E}" destId="{B1CC9485-6524-43ED-B874-05B9D6AF11F9}" srcOrd="0" destOrd="0" presId="urn:microsoft.com/office/officeart/2005/8/layout/hierarchy2"/>
    <dgm:cxn modelId="{74332C60-BE58-45AD-B85D-1728A5C794C1}" srcId="{5DBE1023-8ACD-4A3B-9FF8-062F4857993E}" destId="{3287CECD-4BFE-4097-90EA-B8F2BC5869A8}" srcOrd="0" destOrd="0" parTransId="{03D14B9A-40E3-4BFE-ACBA-3ACE5A3043F3}" sibTransId="{85A9909D-9AF0-4F4B-8F1E-9EA4A8BB2248}"/>
    <dgm:cxn modelId="{9EC05679-7E0F-42C9-B416-754A393F15A4}" type="presOf" srcId="{C1F866E6-9AAF-42C5-A91D-4EB0D063EA15}" destId="{3E714FC4-4B2A-4600-93B3-2030293B91E6}" srcOrd="1" destOrd="0" presId="urn:microsoft.com/office/officeart/2005/8/layout/hierarchy2"/>
    <dgm:cxn modelId="{26ED8359-315D-4DFB-9D8F-684C29B3093F}" type="presOf" srcId="{9F9CAD12-C670-4812-B4A4-6F3C92866F8A}" destId="{632523F1-5E9A-4FD5-804F-5B1F4189C830}" srcOrd="1" destOrd="0" presId="urn:microsoft.com/office/officeart/2005/8/layout/hierarchy2"/>
    <dgm:cxn modelId="{F0A44E7A-084F-4C7E-B101-621B6DF4FFB2}" type="presOf" srcId="{033B6E2B-4E74-4FF7-ABB3-52B7674044D0}" destId="{5889EB7C-506B-463A-B024-BBC1BBE05391}" srcOrd="1" destOrd="0" presId="urn:microsoft.com/office/officeart/2005/8/layout/hierarchy2"/>
    <dgm:cxn modelId="{032FE78F-9CCA-41AC-9810-D44D6C772858}" srcId="{3287CECD-4BFE-4097-90EA-B8F2BC5869A8}" destId="{8EEA83DE-F01B-41E8-9452-354698F529C5}" srcOrd="0" destOrd="0" parTransId="{9F9CAD12-C670-4812-B4A4-6F3C92866F8A}" sibTransId="{151807AF-BECF-48B5-886F-5DF83A993075}"/>
    <dgm:cxn modelId="{F0176AAF-80F4-4900-9C7B-1BDA2EBC49F2}" type="presOf" srcId="{635A70F8-6F6F-49FA-9CAB-87C5A5281F79}" destId="{C5040F53-9678-4C2F-B2BD-54CDA70B6D5B}" srcOrd="0" destOrd="0" presId="urn:microsoft.com/office/officeart/2005/8/layout/hierarchy2"/>
    <dgm:cxn modelId="{C95DE9BB-DF28-41D3-9826-5EE7C43F5B74}" srcId="{711C3450-5A45-44C6-8FFB-667DF049F40E}" destId="{E2B09842-994C-4731-8160-788780768CA6}" srcOrd="0" destOrd="0" parTransId="{635A70F8-6F6F-49FA-9CAB-87C5A5281F79}" sibTransId="{6DA1CEB6-5AF3-4784-8AC3-F7B6A893C839}"/>
    <dgm:cxn modelId="{A1D1FED2-72DA-45A6-AA81-68FB85EFE945}" srcId="{8EEA83DE-F01B-41E8-9452-354698F529C5}" destId="{8EE230E9-0C97-4F9F-AC35-1B83AB8F0136}" srcOrd="0" destOrd="0" parTransId="{C1F866E6-9AAF-42C5-A91D-4EB0D063EA15}" sibTransId="{5E10CB3F-4B74-4DD2-AA23-D26BB9991B35}"/>
    <dgm:cxn modelId="{649BE2F3-6F81-4448-997E-E5500DEED203}" type="presOf" srcId="{033B6E2B-4E74-4FF7-ABB3-52B7674044D0}" destId="{2BA925FF-DD7F-45A6-A9B7-046772A066E5}" srcOrd="0" destOrd="0" presId="urn:microsoft.com/office/officeart/2005/8/layout/hierarchy2"/>
    <dgm:cxn modelId="{7B7219FF-0A17-4C5B-B986-832CD58C628F}" type="presOf" srcId="{8EEA83DE-F01B-41E8-9452-354698F529C5}" destId="{55956B9E-399E-4E66-886D-FC8535A8480F}" srcOrd="0" destOrd="0" presId="urn:microsoft.com/office/officeart/2005/8/layout/hierarchy2"/>
    <dgm:cxn modelId="{44D31D3D-1052-44B3-9D06-6E7F6D16F53B}" type="presParOf" srcId="{B1CC9485-6524-43ED-B874-05B9D6AF11F9}" destId="{D13EF67E-C99D-4175-9ED8-3D051B267740}" srcOrd="0" destOrd="0" presId="urn:microsoft.com/office/officeart/2005/8/layout/hierarchy2"/>
    <dgm:cxn modelId="{8BA349B5-352E-476B-8A8A-04DCB9D1FD2D}" type="presParOf" srcId="{D13EF67E-C99D-4175-9ED8-3D051B267740}" destId="{75B157A0-A23B-48BA-BE7E-2A60621BF6F5}" srcOrd="0" destOrd="0" presId="urn:microsoft.com/office/officeart/2005/8/layout/hierarchy2"/>
    <dgm:cxn modelId="{5ACF8860-294F-45B4-ADAE-E1EBEC431290}" type="presParOf" srcId="{D13EF67E-C99D-4175-9ED8-3D051B267740}" destId="{8755FCBB-B823-4EC7-A6D1-A1E5CEC7C07E}" srcOrd="1" destOrd="0" presId="urn:microsoft.com/office/officeart/2005/8/layout/hierarchy2"/>
    <dgm:cxn modelId="{FA257773-FA42-4A6B-B00A-BAEAA324F5E4}" type="presParOf" srcId="{8755FCBB-B823-4EC7-A6D1-A1E5CEC7C07E}" destId="{4FCF34EB-A9C1-4989-8A93-7F6A5CAB77B2}" srcOrd="0" destOrd="0" presId="urn:microsoft.com/office/officeart/2005/8/layout/hierarchy2"/>
    <dgm:cxn modelId="{C5BC6E57-46BF-449E-AEDE-0ED8A685A04D}" type="presParOf" srcId="{4FCF34EB-A9C1-4989-8A93-7F6A5CAB77B2}" destId="{632523F1-5E9A-4FD5-804F-5B1F4189C830}" srcOrd="0" destOrd="0" presId="urn:microsoft.com/office/officeart/2005/8/layout/hierarchy2"/>
    <dgm:cxn modelId="{E4093A05-EF25-4CB2-BCF2-80452165262E}" type="presParOf" srcId="{8755FCBB-B823-4EC7-A6D1-A1E5CEC7C07E}" destId="{8C71D778-A803-46AC-966F-66AB167265FF}" srcOrd="1" destOrd="0" presId="urn:microsoft.com/office/officeart/2005/8/layout/hierarchy2"/>
    <dgm:cxn modelId="{E05CB47C-9BF7-4F51-AF20-B2A44155A1CD}" type="presParOf" srcId="{8C71D778-A803-46AC-966F-66AB167265FF}" destId="{55956B9E-399E-4E66-886D-FC8535A8480F}" srcOrd="0" destOrd="0" presId="urn:microsoft.com/office/officeart/2005/8/layout/hierarchy2"/>
    <dgm:cxn modelId="{F51638D2-9C7E-4AFA-BE58-42A5589DF1F0}" type="presParOf" srcId="{8C71D778-A803-46AC-966F-66AB167265FF}" destId="{AD3CC1B7-21D3-4B36-A35A-C882E825E457}" srcOrd="1" destOrd="0" presId="urn:microsoft.com/office/officeart/2005/8/layout/hierarchy2"/>
    <dgm:cxn modelId="{C239921D-866A-44C9-99B1-8816FE84F8FC}" type="presParOf" srcId="{AD3CC1B7-21D3-4B36-A35A-C882E825E457}" destId="{071DDEF9-2750-4983-971D-B4B000E1B1A0}" srcOrd="0" destOrd="0" presId="urn:microsoft.com/office/officeart/2005/8/layout/hierarchy2"/>
    <dgm:cxn modelId="{C64B429F-014D-493E-9BEE-6DC2D86C3388}" type="presParOf" srcId="{071DDEF9-2750-4983-971D-B4B000E1B1A0}" destId="{3E714FC4-4B2A-4600-93B3-2030293B91E6}" srcOrd="0" destOrd="0" presId="urn:microsoft.com/office/officeart/2005/8/layout/hierarchy2"/>
    <dgm:cxn modelId="{79832EBB-70D8-4E38-B0E2-618E7A7FE1ED}" type="presParOf" srcId="{AD3CC1B7-21D3-4B36-A35A-C882E825E457}" destId="{E8DF6183-025E-4A06-A1E8-1C2283CC43D6}" srcOrd="1" destOrd="0" presId="urn:microsoft.com/office/officeart/2005/8/layout/hierarchy2"/>
    <dgm:cxn modelId="{D3C7C35A-6D00-4C08-85C2-2FBEC93815B4}" type="presParOf" srcId="{E8DF6183-025E-4A06-A1E8-1C2283CC43D6}" destId="{09676417-2613-4172-AA31-2BB60B374398}" srcOrd="0" destOrd="0" presId="urn:microsoft.com/office/officeart/2005/8/layout/hierarchy2"/>
    <dgm:cxn modelId="{2839F0C4-0778-448A-BAD8-2C738EEC8148}" type="presParOf" srcId="{E8DF6183-025E-4A06-A1E8-1C2283CC43D6}" destId="{739FAF5F-320F-417F-BFE4-4A0F0FA4CF79}" srcOrd="1" destOrd="0" presId="urn:microsoft.com/office/officeart/2005/8/layout/hierarchy2"/>
    <dgm:cxn modelId="{EEF8ABE9-835B-441C-B58B-E565D27B12C5}" type="presParOf" srcId="{8755FCBB-B823-4EC7-A6D1-A1E5CEC7C07E}" destId="{2BA925FF-DD7F-45A6-A9B7-046772A066E5}" srcOrd="2" destOrd="0" presId="urn:microsoft.com/office/officeart/2005/8/layout/hierarchy2"/>
    <dgm:cxn modelId="{7459C5DA-1381-4EF8-B056-D0D657086851}" type="presParOf" srcId="{2BA925FF-DD7F-45A6-A9B7-046772A066E5}" destId="{5889EB7C-506B-463A-B024-BBC1BBE05391}" srcOrd="0" destOrd="0" presId="urn:microsoft.com/office/officeart/2005/8/layout/hierarchy2"/>
    <dgm:cxn modelId="{7A185FD9-8D4D-453E-BBDE-B8B83F82E346}" type="presParOf" srcId="{8755FCBB-B823-4EC7-A6D1-A1E5CEC7C07E}" destId="{500A6A2C-B213-423D-A076-84316EBE72F2}" srcOrd="3" destOrd="0" presId="urn:microsoft.com/office/officeart/2005/8/layout/hierarchy2"/>
    <dgm:cxn modelId="{21A502A3-61E8-47EB-82C7-73779D3F9CA8}" type="presParOf" srcId="{500A6A2C-B213-423D-A076-84316EBE72F2}" destId="{F978D057-0A9C-4A38-9494-5E17FFB698EC}" srcOrd="0" destOrd="0" presId="urn:microsoft.com/office/officeart/2005/8/layout/hierarchy2"/>
    <dgm:cxn modelId="{4DE500C2-C414-46F2-9588-9F26E8200E88}" type="presParOf" srcId="{500A6A2C-B213-423D-A076-84316EBE72F2}" destId="{8BF641B5-7D39-461A-805B-641F2F9AA55E}" srcOrd="1" destOrd="0" presId="urn:microsoft.com/office/officeart/2005/8/layout/hierarchy2"/>
    <dgm:cxn modelId="{4B2AA451-32AA-4F9F-8768-41F41280D00A}" type="presParOf" srcId="{8BF641B5-7D39-461A-805B-641F2F9AA55E}" destId="{C5040F53-9678-4C2F-B2BD-54CDA70B6D5B}" srcOrd="0" destOrd="0" presId="urn:microsoft.com/office/officeart/2005/8/layout/hierarchy2"/>
    <dgm:cxn modelId="{56191E15-C2CA-40F3-8C1B-923A49E92A83}" type="presParOf" srcId="{C5040F53-9678-4C2F-B2BD-54CDA70B6D5B}" destId="{5CBB2AFD-F47C-4CDA-97E6-A83DE8F453DD}" srcOrd="0" destOrd="0" presId="urn:microsoft.com/office/officeart/2005/8/layout/hierarchy2"/>
    <dgm:cxn modelId="{A4A21686-3455-4CC7-BA47-C4A20C607D1B}" type="presParOf" srcId="{8BF641B5-7D39-461A-805B-641F2F9AA55E}" destId="{B2355BDD-8709-4239-9132-9AB726F82898}" srcOrd="1" destOrd="0" presId="urn:microsoft.com/office/officeart/2005/8/layout/hierarchy2"/>
    <dgm:cxn modelId="{4622F3CC-C563-4E15-BF07-F5BEF00DAF5A}" type="presParOf" srcId="{B2355BDD-8709-4239-9132-9AB726F82898}" destId="{595F1984-366F-4898-A974-45972F293DC4}" srcOrd="0" destOrd="0" presId="urn:microsoft.com/office/officeart/2005/8/layout/hierarchy2"/>
    <dgm:cxn modelId="{5F6CDF29-B100-4743-ABFC-154932605D52}" type="presParOf" srcId="{B2355BDD-8709-4239-9132-9AB726F82898}" destId="{56B05EE8-58C8-40DF-A303-3EF340ABB062}"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BE1023-8ACD-4A3B-9FF8-062F4857993E}" type="doc">
      <dgm:prSet loTypeId="urn:microsoft.com/office/officeart/2005/8/layout/hierarchy2" loCatId="hierarchy" qsTypeId="urn:microsoft.com/office/officeart/2005/8/quickstyle/simple4" qsCatId="simple" csTypeId="urn:microsoft.com/office/officeart/2005/8/colors/accent3_2" csCatId="accent3" phldr="1"/>
      <dgm:spPr/>
      <dgm:t>
        <a:bodyPr/>
        <a:lstStyle/>
        <a:p>
          <a:endParaRPr lang="en-US"/>
        </a:p>
      </dgm:t>
    </dgm:pt>
    <dgm:pt modelId="{8EE230E9-0C97-4F9F-AC35-1B83AB8F0136}">
      <dgm:prSet phldrT="[Text]"/>
      <dgm:spPr/>
      <dgm:t>
        <a:bodyPr/>
        <a:lstStyle/>
        <a:p>
          <a:r>
            <a:rPr lang="en-US" b="0" dirty="0">
              <a:latin typeface="Times New Roman" panose="02020603050405020304" pitchFamily="18" charset="0"/>
              <a:cs typeface="Times New Roman" panose="02020603050405020304" pitchFamily="18" charset="0"/>
            </a:rPr>
            <a:t>E-MAIL</a:t>
          </a:r>
        </a:p>
        <a:p>
          <a:r>
            <a:rPr lang="en-US" b="0" dirty="0">
              <a:latin typeface="Times New Roman" panose="02020603050405020304" pitchFamily="18" charset="0"/>
              <a:cs typeface="Times New Roman" panose="02020603050405020304" pitchFamily="18" charset="0"/>
            </a:rPr>
            <a:t>PINCODE</a:t>
          </a:r>
        </a:p>
        <a:p>
          <a:r>
            <a:rPr lang="en-US" b="0" dirty="0">
              <a:latin typeface="Times New Roman" panose="02020603050405020304" pitchFamily="18" charset="0"/>
              <a:cs typeface="Times New Roman" panose="02020603050405020304" pitchFamily="18" charset="0"/>
            </a:rPr>
            <a:t>COMPLAINT </a:t>
          </a:r>
        </a:p>
        <a:p>
          <a:r>
            <a:rPr lang="en-US" b="0" dirty="0">
              <a:latin typeface="Times New Roman" panose="02020603050405020304" pitchFamily="18" charset="0"/>
              <a:cs typeface="Times New Roman" panose="02020603050405020304" pitchFamily="18" charset="0"/>
            </a:rPr>
            <a:t>STATUS</a:t>
          </a:r>
        </a:p>
      </dgm:t>
    </dgm:pt>
    <dgm:pt modelId="{C1F866E6-9AAF-42C5-A91D-4EB0D063EA15}" type="parTrans" cxnId="{A1D1FED2-72DA-45A6-AA81-68FB85EFE945}">
      <dgm:prSet/>
      <dgm:spPr/>
      <dgm:t>
        <a:bodyPr/>
        <a:lstStyle/>
        <a:p>
          <a:endParaRPr lang="en-US"/>
        </a:p>
      </dgm:t>
    </dgm:pt>
    <dgm:pt modelId="{5E10CB3F-4B74-4DD2-AA23-D26BB9991B35}" type="sibTrans" cxnId="{A1D1FED2-72DA-45A6-AA81-68FB85EFE945}">
      <dgm:prSet/>
      <dgm:spPr/>
      <dgm:t>
        <a:bodyPr/>
        <a:lstStyle/>
        <a:p>
          <a:endParaRPr lang="en-US"/>
        </a:p>
      </dgm:t>
    </dgm:pt>
    <dgm:pt modelId="{8EEA83DE-F01B-41E8-9452-354698F529C5}">
      <dgm:prSet phldrT="[Text]"/>
      <dgm:spPr/>
      <dgm:t>
        <a:bodyPr/>
        <a:lstStyle/>
        <a:p>
          <a:r>
            <a:rPr lang="en-US" b="1" dirty="0">
              <a:latin typeface="Times New Roman" panose="02020603050405020304" pitchFamily="18" charset="0"/>
              <a:cs typeface="Times New Roman" panose="02020603050405020304" pitchFamily="18" charset="0"/>
            </a:rPr>
            <a:t>COMPLAINTS</a:t>
          </a:r>
          <a:endParaRPr lang="en-US" sz="2400" b="1" dirty="0">
            <a:latin typeface="Times New Roman" panose="02020603050405020304" pitchFamily="18" charset="0"/>
            <a:cs typeface="Times New Roman" panose="02020603050405020304" pitchFamily="18" charset="0"/>
          </a:endParaRPr>
        </a:p>
      </dgm:t>
    </dgm:pt>
    <dgm:pt modelId="{151807AF-BECF-48B5-886F-5DF83A993075}" type="sibTrans" cxnId="{032FE78F-9CCA-41AC-9810-D44D6C772858}">
      <dgm:prSet/>
      <dgm:spPr/>
      <dgm:t>
        <a:bodyPr/>
        <a:lstStyle/>
        <a:p>
          <a:endParaRPr lang="en-US"/>
        </a:p>
      </dgm:t>
    </dgm:pt>
    <dgm:pt modelId="{9F9CAD12-C670-4812-B4A4-6F3C92866F8A}" type="parTrans" cxnId="{032FE78F-9CCA-41AC-9810-D44D6C772858}">
      <dgm:prSet/>
      <dgm:spPr/>
      <dgm:t>
        <a:bodyPr/>
        <a:lstStyle/>
        <a:p>
          <a:endParaRPr lang="en-US"/>
        </a:p>
      </dgm:t>
    </dgm:pt>
    <dgm:pt modelId="{101E3F76-F086-4D49-A6D7-F4C48EB79656}">
      <dgm:prSet phldrT="[Text]"/>
      <dgm:spPr/>
      <dgm:t>
        <a:bodyPr/>
        <a:lstStyle/>
        <a:p>
          <a:r>
            <a:rPr lang="en-US" b="1" dirty="0">
              <a:latin typeface="Times New Roman" panose="02020603050405020304" pitchFamily="18" charset="0"/>
              <a:cs typeface="Times New Roman" panose="02020603050405020304" pitchFamily="18" charset="0"/>
            </a:rPr>
            <a:t>VIEW FEEDBACK </a:t>
          </a:r>
        </a:p>
      </dgm:t>
    </dgm:pt>
    <dgm:pt modelId="{0383EF3C-A9A0-4B64-BB1A-755CE7253163}" type="parTrans" cxnId="{E96E36DA-D72C-4E15-A62C-49D3FE03ED59}">
      <dgm:prSet/>
      <dgm:spPr/>
      <dgm:t>
        <a:bodyPr/>
        <a:lstStyle/>
        <a:p>
          <a:endParaRPr lang="en-IN"/>
        </a:p>
      </dgm:t>
    </dgm:pt>
    <dgm:pt modelId="{52FCCF30-F566-4BC4-B278-DBE5562E2E76}" type="sibTrans" cxnId="{E96E36DA-D72C-4E15-A62C-49D3FE03ED59}">
      <dgm:prSet/>
      <dgm:spPr/>
      <dgm:t>
        <a:bodyPr/>
        <a:lstStyle/>
        <a:p>
          <a:endParaRPr lang="en-IN"/>
        </a:p>
      </dgm:t>
    </dgm:pt>
    <dgm:pt modelId="{46979921-E2C3-4D10-AAB7-410622DA48E9}">
      <dgm:prSet phldrT="[Text]"/>
      <dgm:spPr/>
      <dgm:t>
        <a:bodyPr/>
        <a:lstStyle/>
        <a:p>
          <a:r>
            <a:rPr lang="en-US" b="1" dirty="0">
              <a:latin typeface="Times New Roman" panose="02020603050405020304" pitchFamily="18" charset="0"/>
              <a:cs typeface="Times New Roman" panose="02020603050405020304" pitchFamily="18" charset="0"/>
            </a:rPr>
            <a:t>TICKET ID</a:t>
          </a:r>
        </a:p>
        <a:p>
          <a:r>
            <a:rPr lang="en-US" b="1" dirty="0">
              <a:latin typeface="Times New Roman" panose="02020603050405020304" pitchFamily="18" charset="0"/>
              <a:cs typeface="Times New Roman" panose="02020603050405020304" pitchFamily="18" charset="0"/>
            </a:rPr>
            <a:t>E-MAIL</a:t>
          </a:r>
        </a:p>
        <a:p>
          <a:r>
            <a:rPr lang="en-US" b="1" dirty="0">
              <a:latin typeface="Times New Roman" panose="02020603050405020304" pitchFamily="18" charset="0"/>
              <a:cs typeface="Times New Roman" panose="02020603050405020304" pitchFamily="18" charset="0"/>
            </a:rPr>
            <a:t>FEEDBACK </a:t>
          </a:r>
        </a:p>
      </dgm:t>
    </dgm:pt>
    <dgm:pt modelId="{6A399823-42F1-4416-A0DC-587FD4D8637E}" type="parTrans" cxnId="{9EAD016A-5765-40B3-84AC-DDCAF2291647}">
      <dgm:prSet/>
      <dgm:spPr/>
      <dgm:t>
        <a:bodyPr/>
        <a:lstStyle/>
        <a:p>
          <a:endParaRPr lang="en-IN"/>
        </a:p>
      </dgm:t>
    </dgm:pt>
    <dgm:pt modelId="{3A1729C9-AE09-4278-ADC1-935198D0B7EC}" type="sibTrans" cxnId="{9EAD016A-5765-40B3-84AC-DDCAF2291647}">
      <dgm:prSet/>
      <dgm:spPr/>
      <dgm:t>
        <a:bodyPr/>
        <a:lstStyle/>
        <a:p>
          <a:endParaRPr lang="en-IN"/>
        </a:p>
      </dgm:t>
    </dgm:pt>
    <dgm:pt modelId="{B1CC9485-6524-43ED-B874-05B9D6AF11F9}" type="pres">
      <dgm:prSet presAssocID="{5DBE1023-8ACD-4A3B-9FF8-062F4857993E}" presName="diagram" presStyleCnt="0">
        <dgm:presLayoutVars>
          <dgm:chPref val="1"/>
          <dgm:dir/>
          <dgm:animOne val="branch"/>
          <dgm:animLvl val="lvl"/>
          <dgm:resizeHandles val="exact"/>
        </dgm:presLayoutVars>
      </dgm:prSet>
      <dgm:spPr/>
    </dgm:pt>
    <dgm:pt modelId="{83FE828E-0C10-448F-883E-03E619E112D7}" type="pres">
      <dgm:prSet presAssocID="{8EEA83DE-F01B-41E8-9452-354698F529C5}" presName="root1" presStyleCnt="0"/>
      <dgm:spPr/>
    </dgm:pt>
    <dgm:pt modelId="{9031F835-4D3B-4D44-A936-B69DE6FB3291}" type="pres">
      <dgm:prSet presAssocID="{8EEA83DE-F01B-41E8-9452-354698F529C5}" presName="LevelOneTextNode" presStyleLbl="node0" presStyleIdx="0" presStyleCnt="1">
        <dgm:presLayoutVars>
          <dgm:chPref val="3"/>
        </dgm:presLayoutVars>
      </dgm:prSet>
      <dgm:spPr/>
    </dgm:pt>
    <dgm:pt modelId="{F6F3E5F9-104B-43F6-B8EF-2281400B1DFC}" type="pres">
      <dgm:prSet presAssocID="{8EEA83DE-F01B-41E8-9452-354698F529C5}" presName="level2hierChild" presStyleCnt="0"/>
      <dgm:spPr/>
    </dgm:pt>
    <dgm:pt modelId="{071DDEF9-2750-4983-971D-B4B000E1B1A0}" type="pres">
      <dgm:prSet presAssocID="{C1F866E6-9AAF-42C5-A91D-4EB0D063EA15}" presName="conn2-1" presStyleLbl="parChTrans1D2" presStyleIdx="0" presStyleCnt="1"/>
      <dgm:spPr/>
    </dgm:pt>
    <dgm:pt modelId="{3E714FC4-4B2A-4600-93B3-2030293B91E6}" type="pres">
      <dgm:prSet presAssocID="{C1F866E6-9AAF-42C5-A91D-4EB0D063EA15}" presName="connTx" presStyleLbl="parChTrans1D2" presStyleIdx="0" presStyleCnt="1"/>
      <dgm:spPr/>
    </dgm:pt>
    <dgm:pt modelId="{E8DF6183-025E-4A06-A1E8-1C2283CC43D6}" type="pres">
      <dgm:prSet presAssocID="{8EE230E9-0C97-4F9F-AC35-1B83AB8F0136}" presName="root2" presStyleCnt="0"/>
      <dgm:spPr/>
    </dgm:pt>
    <dgm:pt modelId="{09676417-2613-4172-AA31-2BB60B374398}" type="pres">
      <dgm:prSet presAssocID="{8EE230E9-0C97-4F9F-AC35-1B83AB8F0136}" presName="LevelTwoTextNode" presStyleLbl="node2" presStyleIdx="0" presStyleCnt="1">
        <dgm:presLayoutVars>
          <dgm:chPref val="3"/>
        </dgm:presLayoutVars>
      </dgm:prSet>
      <dgm:spPr/>
    </dgm:pt>
    <dgm:pt modelId="{739FAF5F-320F-417F-BFE4-4A0F0FA4CF79}" type="pres">
      <dgm:prSet presAssocID="{8EE230E9-0C97-4F9F-AC35-1B83AB8F0136}" presName="level3hierChild" presStyleCnt="0"/>
      <dgm:spPr/>
    </dgm:pt>
    <dgm:pt modelId="{10322BC0-528E-4886-AD1A-A0818E22A5BF}" type="pres">
      <dgm:prSet presAssocID="{0383EF3C-A9A0-4B64-BB1A-755CE7253163}" presName="conn2-1" presStyleLbl="parChTrans1D3" presStyleIdx="0" presStyleCnt="1"/>
      <dgm:spPr/>
    </dgm:pt>
    <dgm:pt modelId="{CE870120-E054-4A68-A38B-E1A071DA6284}" type="pres">
      <dgm:prSet presAssocID="{0383EF3C-A9A0-4B64-BB1A-755CE7253163}" presName="connTx" presStyleLbl="parChTrans1D3" presStyleIdx="0" presStyleCnt="1"/>
      <dgm:spPr/>
    </dgm:pt>
    <dgm:pt modelId="{6040E2A8-125D-41DC-8D0E-3AD49D439AA3}" type="pres">
      <dgm:prSet presAssocID="{101E3F76-F086-4D49-A6D7-F4C48EB79656}" presName="root2" presStyleCnt="0"/>
      <dgm:spPr/>
    </dgm:pt>
    <dgm:pt modelId="{CDC1D204-0D27-495B-ADE2-95D42119B2BA}" type="pres">
      <dgm:prSet presAssocID="{101E3F76-F086-4D49-A6D7-F4C48EB79656}" presName="LevelTwoTextNode" presStyleLbl="node3" presStyleIdx="0" presStyleCnt="1">
        <dgm:presLayoutVars>
          <dgm:chPref val="3"/>
        </dgm:presLayoutVars>
      </dgm:prSet>
      <dgm:spPr/>
    </dgm:pt>
    <dgm:pt modelId="{C7A274B4-B94F-4CE5-BA57-6AA8F50B8320}" type="pres">
      <dgm:prSet presAssocID="{101E3F76-F086-4D49-A6D7-F4C48EB79656}" presName="level3hierChild" presStyleCnt="0"/>
      <dgm:spPr/>
    </dgm:pt>
    <dgm:pt modelId="{E8F51881-342E-405A-86C4-075CAD0AE9F4}" type="pres">
      <dgm:prSet presAssocID="{6A399823-42F1-4416-A0DC-587FD4D8637E}" presName="conn2-1" presStyleLbl="parChTrans1D4" presStyleIdx="0" presStyleCnt="1"/>
      <dgm:spPr/>
    </dgm:pt>
    <dgm:pt modelId="{6D5A0D7A-13D4-456F-9D3D-F961B8802EA9}" type="pres">
      <dgm:prSet presAssocID="{6A399823-42F1-4416-A0DC-587FD4D8637E}" presName="connTx" presStyleLbl="parChTrans1D4" presStyleIdx="0" presStyleCnt="1"/>
      <dgm:spPr/>
    </dgm:pt>
    <dgm:pt modelId="{830FB49B-745D-4824-8978-46DAE3414CBC}" type="pres">
      <dgm:prSet presAssocID="{46979921-E2C3-4D10-AAB7-410622DA48E9}" presName="root2" presStyleCnt="0"/>
      <dgm:spPr/>
    </dgm:pt>
    <dgm:pt modelId="{427FC1B6-6095-4C86-850D-AA0D1755C835}" type="pres">
      <dgm:prSet presAssocID="{46979921-E2C3-4D10-AAB7-410622DA48E9}" presName="LevelTwoTextNode" presStyleLbl="node4" presStyleIdx="0" presStyleCnt="1">
        <dgm:presLayoutVars>
          <dgm:chPref val="3"/>
        </dgm:presLayoutVars>
      </dgm:prSet>
      <dgm:spPr/>
    </dgm:pt>
    <dgm:pt modelId="{1734C72E-D935-414D-8152-A5EDC2F9F253}" type="pres">
      <dgm:prSet presAssocID="{46979921-E2C3-4D10-AAB7-410622DA48E9}" presName="level3hierChild" presStyleCnt="0"/>
      <dgm:spPr/>
    </dgm:pt>
  </dgm:ptLst>
  <dgm:cxnLst>
    <dgm:cxn modelId="{7EACB206-4113-4947-B78D-63358EE26A55}" type="presOf" srcId="{C1F866E6-9AAF-42C5-A91D-4EB0D063EA15}" destId="{071DDEF9-2750-4983-971D-B4B000E1B1A0}" srcOrd="0" destOrd="0" presId="urn:microsoft.com/office/officeart/2005/8/layout/hierarchy2"/>
    <dgm:cxn modelId="{E1AA0D0C-F645-429F-8F9F-E61B3F1DCB82}" type="presOf" srcId="{C1F866E6-9AAF-42C5-A91D-4EB0D063EA15}" destId="{3E714FC4-4B2A-4600-93B3-2030293B91E6}" srcOrd="1" destOrd="0" presId="urn:microsoft.com/office/officeart/2005/8/layout/hierarchy2"/>
    <dgm:cxn modelId="{98A0220C-640B-46A5-BBCA-18C1B69F6387}" type="presOf" srcId="{8EEA83DE-F01B-41E8-9452-354698F529C5}" destId="{9031F835-4D3B-4D44-A936-B69DE6FB3291}" srcOrd="0" destOrd="0" presId="urn:microsoft.com/office/officeart/2005/8/layout/hierarchy2"/>
    <dgm:cxn modelId="{F1A93013-3E2E-4EA5-AA9A-2C04CE081A2D}" type="presOf" srcId="{0383EF3C-A9A0-4B64-BB1A-755CE7253163}" destId="{CE870120-E054-4A68-A38B-E1A071DA6284}" srcOrd="1" destOrd="0" presId="urn:microsoft.com/office/officeart/2005/8/layout/hierarchy2"/>
    <dgm:cxn modelId="{125D2519-A8CC-4306-93E9-80A8DF9F7859}" type="presOf" srcId="{101E3F76-F086-4D49-A6D7-F4C48EB79656}" destId="{CDC1D204-0D27-495B-ADE2-95D42119B2BA}" srcOrd="0" destOrd="0" presId="urn:microsoft.com/office/officeart/2005/8/layout/hierarchy2"/>
    <dgm:cxn modelId="{16A9A140-F2A4-43BF-B56C-B1745AD99C95}" type="presOf" srcId="{5DBE1023-8ACD-4A3B-9FF8-062F4857993E}" destId="{B1CC9485-6524-43ED-B874-05B9D6AF11F9}" srcOrd="0" destOrd="0" presId="urn:microsoft.com/office/officeart/2005/8/layout/hierarchy2"/>
    <dgm:cxn modelId="{34C75341-AD4F-434F-855C-1C8E735B111B}" type="presOf" srcId="{0383EF3C-A9A0-4B64-BB1A-755CE7253163}" destId="{10322BC0-528E-4886-AD1A-A0818E22A5BF}" srcOrd="0" destOrd="0" presId="urn:microsoft.com/office/officeart/2005/8/layout/hierarchy2"/>
    <dgm:cxn modelId="{9EAD016A-5765-40B3-84AC-DDCAF2291647}" srcId="{101E3F76-F086-4D49-A6D7-F4C48EB79656}" destId="{46979921-E2C3-4D10-AAB7-410622DA48E9}" srcOrd="0" destOrd="0" parTransId="{6A399823-42F1-4416-A0DC-587FD4D8637E}" sibTransId="{3A1729C9-AE09-4278-ADC1-935198D0B7EC}"/>
    <dgm:cxn modelId="{C5E2D94E-20DE-4567-B12C-B79225425482}" type="presOf" srcId="{8EE230E9-0C97-4F9F-AC35-1B83AB8F0136}" destId="{09676417-2613-4172-AA31-2BB60B374398}" srcOrd="0" destOrd="0" presId="urn:microsoft.com/office/officeart/2005/8/layout/hierarchy2"/>
    <dgm:cxn modelId="{BCFC7080-C9E6-499E-B731-92E429D7DB73}" type="presOf" srcId="{6A399823-42F1-4416-A0DC-587FD4D8637E}" destId="{E8F51881-342E-405A-86C4-075CAD0AE9F4}" srcOrd="0" destOrd="0" presId="urn:microsoft.com/office/officeart/2005/8/layout/hierarchy2"/>
    <dgm:cxn modelId="{032FE78F-9CCA-41AC-9810-D44D6C772858}" srcId="{5DBE1023-8ACD-4A3B-9FF8-062F4857993E}" destId="{8EEA83DE-F01B-41E8-9452-354698F529C5}" srcOrd="0" destOrd="0" parTransId="{9F9CAD12-C670-4812-B4A4-6F3C92866F8A}" sibTransId="{151807AF-BECF-48B5-886F-5DF83A993075}"/>
    <dgm:cxn modelId="{DDF837BC-64A2-4C69-8231-E41C5B0F42A0}" type="presOf" srcId="{6A399823-42F1-4416-A0DC-587FD4D8637E}" destId="{6D5A0D7A-13D4-456F-9D3D-F961B8802EA9}" srcOrd="1" destOrd="0" presId="urn:microsoft.com/office/officeart/2005/8/layout/hierarchy2"/>
    <dgm:cxn modelId="{A1D1FED2-72DA-45A6-AA81-68FB85EFE945}" srcId="{8EEA83DE-F01B-41E8-9452-354698F529C5}" destId="{8EE230E9-0C97-4F9F-AC35-1B83AB8F0136}" srcOrd="0" destOrd="0" parTransId="{C1F866E6-9AAF-42C5-A91D-4EB0D063EA15}" sibTransId="{5E10CB3F-4B74-4DD2-AA23-D26BB9991B35}"/>
    <dgm:cxn modelId="{4EBFA5D6-DAB1-4299-A4F3-302700EA688A}" type="presOf" srcId="{46979921-E2C3-4D10-AAB7-410622DA48E9}" destId="{427FC1B6-6095-4C86-850D-AA0D1755C835}" srcOrd="0" destOrd="0" presId="urn:microsoft.com/office/officeart/2005/8/layout/hierarchy2"/>
    <dgm:cxn modelId="{E96E36DA-D72C-4E15-A62C-49D3FE03ED59}" srcId="{8EE230E9-0C97-4F9F-AC35-1B83AB8F0136}" destId="{101E3F76-F086-4D49-A6D7-F4C48EB79656}" srcOrd="0" destOrd="0" parTransId="{0383EF3C-A9A0-4B64-BB1A-755CE7253163}" sibTransId="{52FCCF30-F566-4BC4-B278-DBE5562E2E76}"/>
    <dgm:cxn modelId="{0E6C6627-DAC7-4D22-9DF0-694807A3AF75}" type="presParOf" srcId="{B1CC9485-6524-43ED-B874-05B9D6AF11F9}" destId="{83FE828E-0C10-448F-883E-03E619E112D7}" srcOrd="0" destOrd="0" presId="urn:microsoft.com/office/officeart/2005/8/layout/hierarchy2"/>
    <dgm:cxn modelId="{9B41953D-6C1D-4E68-BC42-453E590F2140}" type="presParOf" srcId="{83FE828E-0C10-448F-883E-03E619E112D7}" destId="{9031F835-4D3B-4D44-A936-B69DE6FB3291}" srcOrd="0" destOrd="0" presId="urn:microsoft.com/office/officeart/2005/8/layout/hierarchy2"/>
    <dgm:cxn modelId="{6F2BBA27-029B-495F-B4AE-6B97488B2279}" type="presParOf" srcId="{83FE828E-0C10-448F-883E-03E619E112D7}" destId="{F6F3E5F9-104B-43F6-B8EF-2281400B1DFC}" srcOrd="1" destOrd="0" presId="urn:microsoft.com/office/officeart/2005/8/layout/hierarchy2"/>
    <dgm:cxn modelId="{127A6EE6-7A03-451F-A366-01FA7404AAF7}" type="presParOf" srcId="{F6F3E5F9-104B-43F6-B8EF-2281400B1DFC}" destId="{071DDEF9-2750-4983-971D-B4B000E1B1A0}" srcOrd="0" destOrd="0" presId="urn:microsoft.com/office/officeart/2005/8/layout/hierarchy2"/>
    <dgm:cxn modelId="{9D47F675-DE2D-4401-9B63-46DDBC227CDC}" type="presParOf" srcId="{071DDEF9-2750-4983-971D-B4B000E1B1A0}" destId="{3E714FC4-4B2A-4600-93B3-2030293B91E6}" srcOrd="0" destOrd="0" presId="urn:microsoft.com/office/officeart/2005/8/layout/hierarchy2"/>
    <dgm:cxn modelId="{8F0E712D-8E5C-4FBD-ADE0-B5BD6C52A61E}" type="presParOf" srcId="{F6F3E5F9-104B-43F6-B8EF-2281400B1DFC}" destId="{E8DF6183-025E-4A06-A1E8-1C2283CC43D6}" srcOrd="1" destOrd="0" presId="urn:microsoft.com/office/officeart/2005/8/layout/hierarchy2"/>
    <dgm:cxn modelId="{C6D32340-4ED5-4500-934A-25E15606DA11}" type="presParOf" srcId="{E8DF6183-025E-4A06-A1E8-1C2283CC43D6}" destId="{09676417-2613-4172-AA31-2BB60B374398}" srcOrd="0" destOrd="0" presId="urn:microsoft.com/office/officeart/2005/8/layout/hierarchy2"/>
    <dgm:cxn modelId="{BDEC2CB1-B60B-48F6-AF01-D0D8EA326CA0}" type="presParOf" srcId="{E8DF6183-025E-4A06-A1E8-1C2283CC43D6}" destId="{739FAF5F-320F-417F-BFE4-4A0F0FA4CF79}" srcOrd="1" destOrd="0" presId="urn:microsoft.com/office/officeart/2005/8/layout/hierarchy2"/>
    <dgm:cxn modelId="{A95DA435-9059-4DE9-8CF6-E52A1F762A5C}" type="presParOf" srcId="{739FAF5F-320F-417F-BFE4-4A0F0FA4CF79}" destId="{10322BC0-528E-4886-AD1A-A0818E22A5BF}" srcOrd="0" destOrd="0" presId="urn:microsoft.com/office/officeart/2005/8/layout/hierarchy2"/>
    <dgm:cxn modelId="{E9D6FAA8-579F-4F23-9918-9A810EAFA80A}" type="presParOf" srcId="{10322BC0-528E-4886-AD1A-A0818E22A5BF}" destId="{CE870120-E054-4A68-A38B-E1A071DA6284}" srcOrd="0" destOrd="0" presId="urn:microsoft.com/office/officeart/2005/8/layout/hierarchy2"/>
    <dgm:cxn modelId="{EB52688D-3F64-49C9-B0DC-832B7A7A7D7E}" type="presParOf" srcId="{739FAF5F-320F-417F-BFE4-4A0F0FA4CF79}" destId="{6040E2A8-125D-41DC-8D0E-3AD49D439AA3}" srcOrd="1" destOrd="0" presId="urn:microsoft.com/office/officeart/2005/8/layout/hierarchy2"/>
    <dgm:cxn modelId="{DE05B0B8-FB17-4E51-A5A0-8BD109431A9B}" type="presParOf" srcId="{6040E2A8-125D-41DC-8D0E-3AD49D439AA3}" destId="{CDC1D204-0D27-495B-ADE2-95D42119B2BA}" srcOrd="0" destOrd="0" presId="urn:microsoft.com/office/officeart/2005/8/layout/hierarchy2"/>
    <dgm:cxn modelId="{CAAD2741-C98F-41B8-8589-CFAB62CAB9D2}" type="presParOf" srcId="{6040E2A8-125D-41DC-8D0E-3AD49D439AA3}" destId="{C7A274B4-B94F-4CE5-BA57-6AA8F50B8320}" srcOrd="1" destOrd="0" presId="urn:microsoft.com/office/officeart/2005/8/layout/hierarchy2"/>
    <dgm:cxn modelId="{DD176DCD-79F2-4BD3-88C7-017C8EDE4E2E}" type="presParOf" srcId="{C7A274B4-B94F-4CE5-BA57-6AA8F50B8320}" destId="{E8F51881-342E-405A-86C4-075CAD0AE9F4}" srcOrd="0" destOrd="0" presId="urn:microsoft.com/office/officeart/2005/8/layout/hierarchy2"/>
    <dgm:cxn modelId="{FE5E73DF-1FEC-4D0B-9444-58B0463D0276}" type="presParOf" srcId="{E8F51881-342E-405A-86C4-075CAD0AE9F4}" destId="{6D5A0D7A-13D4-456F-9D3D-F961B8802EA9}" srcOrd="0" destOrd="0" presId="urn:microsoft.com/office/officeart/2005/8/layout/hierarchy2"/>
    <dgm:cxn modelId="{D82594E0-157D-4F20-BC02-B9E93FC38C76}" type="presParOf" srcId="{C7A274B4-B94F-4CE5-BA57-6AA8F50B8320}" destId="{830FB49B-745D-4824-8978-46DAE3414CBC}" srcOrd="1" destOrd="0" presId="urn:microsoft.com/office/officeart/2005/8/layout/hierarchy2"/>
    <dgm:cxn modelId="{DE9CF1CF-9570-4E2A-A4C5-F03340C50C5C}" type="presParOf" srcId="{830FB49B-745D-4824-8978-46DAE3414CBC}" destId="{427FC1B6-6095-4C86-850D-AA0D1755C835}" srcOrd="0" destOrd="0" presId="urn:microsoft.com/office/officeart/2005/8/layout/hierarchy2"/>
    <dgm:cxn modelId="{D6E53A66-C7F4-4481-A875-1E2C8A2E02A6}" type="presParOf" srcId="{830FB49B-745D-4824-8978-46DAE3414CBC}" destId="{1734C72E-D935-414D-8152-A5EDC2F9F253}"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4F42E4-A123-4CB5-A1F8-614CB3442B11}" type="doc">
      <dgm:prSet loTypeId="urn:microsoft.com/office/officeart/2005/8/layout/hierarchy2" loCatId="hierarchy" qsTypeId="urn:microsoft.com/office/officeart/2005/8/quickstyle/simple4" qsCatId="simple" csTypeId="urn:microsoft.com/office/officeart/2005/8/colors/colorful5" csCatId="colorful" phldr="1"/>
      <dgm:spPr/>
      <dgm:t>
        <a:bodyPr/>
        <a:lstStyle/>
        <a:p>
          <a:endParaRPr lang="en-US"/>
        </a:p>
      </dgm:t>
    </dgm:pt>
    <dgm:pt modelId="{D0A45787-17C2-4D50-B08B-C2E10319109A}">
      <dgm:prSet phldrT="[Text]" custT="1"/>
      <dgm:spPr/>
      <dgm:t>
        <a:bodyPr/>
        <a:lstStyle/>
        <a:p>
          <a:r>
            <a:rPr lang="en-US" sz="2400" b="1" dirty="0">
              <a:latin typeface="Times New Roman" panose="02020603050405020304" pitchFamily="18" charset="0"/>
              <a:cs typeface="Times New Roman" panose="02020603050405020304" pitchFamily="18" charset="0"/>
            </a:rPr>
            <a:t>MANAGER</a:t>
          </a:r>
        </a:p>
      </dgm:t>
    </dgm:pt>
    <dgm:pt modelId="{4C63ABB1-565E-4BFE-B955-7096DFACF0D8}" type="parTrans" cxnId="{27C4B8A3-0EC7-45E0-A743-77079988FE64}">
      <dgm:prSet/>
      <dgm:spPr/>
      <dgm:t>
        <a:bodyPr/>
        <a:lstStyle/>
        <a:p>
          <a:endParaRPr lang="en-US"/>
        </a:p>
      </dgm:t>
    </dgm:pt>
    <dgm:pt modelId="{9D9359FD-96FD-4371-88A4-BE9F7A15CA7C}" type="sibTrans" cxnId="{27C4B8A3-0EC7-45E0-A743-77079988FE64}">
      <dgm:prSet/>
      <dgm:spPr/>
      <dgm:t>
        <a:bodyPr/>
        <a:lstStyle/>
        <a:p>
          <a:endParaRPr lang="en-US"/>
        </a:p>
      </dgm:t>
    </dgm:pt>
    <dgm:pt modelId="{41630E52-A266-4EC7-B485-03E05892F4A1}">
      <dgm:prSet phldrT="[Text]" custT="1"/>
      <dgm:spPr/>
      <dgm:t>
        <a:bodyPr/>
        <a:lstStyle/>
        <a:p>
          <a:r>
            <a:rPr lang="en-US" sz="2000" b="1" dirty="0">
              <a:latin typeface="Times New Roman" panose="02020603050405020304" pitchFamily="18" charset="0"/>
              <a:cs typeface="Times New Roman" panose="02020603050405020304" pitchFamily="18" charset="0"/>
            </a:rPr>
            <a:t>REGISTER</a:t>
          </a:r>
        </a:p>
      </dgm:t>
    </dgm:pt>
    <dgm:pt modelId="{4018F47B-600B-4E0D-BAFD-11886D415F3E}" type="parTrans" cxnId="{FABA4B83-6126-4B3C-A824-791BC60B03DB}">
      <dgm:prSet/>
      <dgm:spPr/>
      <dgm:t>
        <a:bodyPr/>
        <a:lstStyle/>
        <a:p>
          <a:endParaRPr lang="en-US"/>
        </a:p>
      </dgm:t>
    </dgm:pt>
    <dgm:pt modelId="{47FC7101-0D80-40CC-9247-DA12678B7315}" type="sibTrans" cxnId="{FABA4B83-6126-4B3C-A824-791BC60B03DB}">
      <dgm:prSet/>
      <dgm:spPr/>
      <dgm:t>
        <a:bodyPr/>
        <a:lstStyle/>
        <a:p>
          <a:endParaRPr lang="en-US"/>
        </a:p>
      </dgm:t>
    </dgm:pt>
    <dgm:pt modelId="{0F959EE1-3A21-44D6-8A5D-4876633333EC}">
      <dgm:prSet phldrT="[Text]"/>
      <dgm:spPr/>
      <dgm:t>
        <a:bodyPr/>
        <a:lstStyle/>
        <a:p>
          <a:r>
            <a:rPr lang="en-US" b="1">
              <a:latin typeface="Times New Roman" panose="02020603050405020304" pitchFamily="18" charset="0"/>
              <a:cs typeface="Times New Roman" panose="02020603050405020304" pitchFamily="18" charset="0"/>
            </a:rPr>
            <a:t>ENTER EMAIL</a:t>
          </a:r>
        </a:p>
        <a:p>
          <a:r>
            <a:rPr lang="en-US" b="1">
              <a:latin typeface="Times New Roman" panose="02020603050405020304" pitchFamily="18" charset="0"/>
              <a:cs typeface="Times New Roman" panose="02020603050405020304" pitchFamily="18" charset="0"/>
            </a:rPr>
            <a:t>ENTER PASSWORD</a:t>
          </a:r>
        </a:p>
        <a:p>
          <a:r>
            <a:rPr lang="en-US" b="1">
              <a:latin typeface="Times New Roman" panose="02020603050405020304" pitchFamily="18" charset="0"/>
              <a:cs typeface="Times New Roman" panose="02020603050405020304" pitchFamily="18" charset="0"/>
            </a:rPr>
            <a:t>ENTER NAME</a:t>
          </a:r>
        </a:p>
        <a:p>
          <a:r>
            <a:rPr lang="en-US" b="1">
              <a:latin typeface="Times New Roman" panose="02020603050405020304" pitchFamily="18" charset="0"/>
              <a:cs typeface="Times New Roman" panose="02020603050405020304" pitchFamily="18" charset="0"/>
            </a:rPr>
            <a:t>ENTER PINCODE</a:t>
          </a:r>
        </a:p>
        <a:p>
          <a:endParaRPr lang="en-US"/>
        </a:p>
      </dgm:t>
    </dgm:pt>
    <dgm:pt modelId="{98B91757-BE03-41E5-83FE-D80EC50FD36D}" type="parTrans" cxnId="{11E55468-F2A9-41C7-99DD-495F31E9E5DD}">
      <dgm:prSet/>
      <dgm:spPr/>
      <dgm:t>
        <a:bodyPr/>
        <a:lstStyle/>
        <a:p>
          <a:endParaRPr lang="en-US"/>
        </a:p>
      </dgm:t>
    </dgm:pt>
    <dgm:pt modelId="{A0742842-B895-405D-BB87-6713CDA73456}" type="sibTrans" cxnId="{11E55468-F2A9-41C7-99DD-495F31E9E5DD}">
      <dgm:prSet/>
      <dgm:spPr/>
      <dgm:t>
        <a:bodyPr/>
        <a:lstStyle/>
        <a:p>
          <a:endParaRPr lang="en-US"/>
        </a:p>
      </dgm:t>
    </dgm:pt>
    <dgm:pt modelId="{BDA3026D-7920-4152-A852-E5A2FC07203C}">
      <dgm:prSet phldrT="[Text]" custT="1"/>
      <dgm:spPr/>
      <dgm:t>
        <a:bodyPr/>
        <a:lstStyle/>
        <a:p>
          <a:r>
            <a:rPr lang="en-US" sz="2000" b="1" dirty="0">
              <a:latin typeface="Times New Roman" panose="02020603050405020304" pitchFamily="18" charset="0"/>
              <a:cs typeface="Times New Roman" panose="02020603050405020304" pitchFamily="18" charset="0"/>
            </a:rPr>
            <a:t>LOGIN</a:t>
          </a:r>
        </a:p>
      </dgm:t>
    </dgm:pt>
    <dgm:pt modelId="{2131EF4C-F488-45E1-9D6D-3EB2BFB9B746}" type="parTrans" cxnId="{62CC7CF4-5965-4A32-8D2B-609A2BE0542A}">
      <dgm:prSet/>
      <dgm:spPr/>
      <dgm:t>
        <a:bodyPr/>
        <a:lstStyle/>
        <a:p>
          <a:endParaRPr lang="en-US"/>
        </a:p>
      </dgm:t>
    </dgm:pt>
    <dgm:pt modelId="{927EA021-84B1-4EED-BDFD-E7757E2864EC}" type="sibTrans" cxnId="{62CC7CF4-5965-4A32-8D2B-609A2BE0542A}">
      <dgm:prSet/>
      <dgm:spPr/>
      <dgm:t>
        <a:bodyPr/>
        <a:lstStyle/>
        <a:p>
          <a:endParaRPr lang="en-US"/>
        </a:p>
      </dgm:t>
    </dgm:pt>
    <dgm:pt modelId="{53B3B2EF-341E-4263-8DA5-E7BFC2961644}">
      <dgm:prSet phldrT="[Text]"/>
      <dgm:spPr/>
      <dgm:t>
        <a:bodyPr/>
        <a:lstStyle/>
        <a:p>
          <a:r>
            <a:rPr lang="en-US" b="1" dirty="0">
              <a:latin typeface="Times New Roman" panose="02020603050405020304" pitchFamily="18" charset="0"/>
              <a:cs typeface="Times New Roman" panose="02020603050405020304" pitchFamily="18" charset="0"/>
            </a:rPr>
            <a:t>ENTER EMAIL</a:t>
          </a:r>
        </a:p>
        <a:p>
          <a:r>
            <a:rPr lang="en-US" b="1" dirty="0">
              <a:latin typeface="Times New Roman" panose="02020603050405020304" pitchFamily="18" charset="0"/>
              <a:cs typeface="Times New Roman" panose="02020603050405020304" pitchFamily="18" charset="0"/>
            </a:rPr>
            <a:t>ENTER PASSWORD</a:t>
          </a:r>
        </a:p>
      </dgm:t>
    </dgm:pt>
    <dgm:pt modelId="{69EBB27C-1B18-4247-9C20-B566224DD1C0}" type="parTrans" cxnId="{6324FC3C-E5C6-4DFD-B235-BE5E18711B12}">
      <dgm:prSet/>
      <dgm:spPr/>
      <dgm:t>
        <a:bodyPr/>
        <a:lstStyle/>
        <a:p>
          <a:endParaRPr lang="en-US"/>
        </a:p>
      </dgm:t>
    </dgm:pt>
    <dgm:pt modelId="{A28A8CF4-3046-4371-9E87-9251DE9E7382}" type="sibTrans" cxnId="{6324FC3C-E5C6-4DFD-B235-BE5E18711B12}">
      <dgm:prSet/>
      <dgm:spPr/>
      <dgm:t>
        <a:bodyPr/>
        <a:lstStyle/>
        <a:p>
          <a:endParaRPr lang="en-US"/>
        </a:p>
      </dgm:t>
    </dgm:pt>
    <dgm:pt modelId="{DC189861-608B-4CAA-9F4C-4E534629487A}">
      <dgm:prSet custT="1"/>
      <dgm:spPr/>
      <dgm:t>
        <a:bodyPr/>
        <a:lstStyle/>
        <a:p>
          <a:r>
            <a:rPr lang="en-US" sz="1400" b="1" dirty="0">
              <a:latin typeface="Times New Roman" panose="02020603050405020304" pitchFamily="18" charset="0"/>
              <a:cs typeface="Times New Roman" panose="02020603050405020304" pitchFamily="18" charset="0"/>
            </a:rPr>
            <a:t>CUSTOMER EMAIL</a:t>
          </a:r>
        </a:p>
        <a:p>
          <a:r>
            <a:rPr lang="en-US" sz="1400" b="1" dirty="0">
              <a:latin typeface="Times New Roman" panose="02020603050405020304" pitchFamily="18" charset="0"/>
              <a:cs typeface="Times New Roman" panose="02020603050405020304" pitchFamily="18" charset="0"/>
            </a:rPr>
            <a:t>TICKET ID</a:t>
          </a:r>
        </a:p>
        <a:p>
          <a:r>
            <a:rPr lang="en-US" sz="1400" b="1" dirty="0">
              <a:latin typeface="Times New Roman" panose="02020603050405020304" pitchFamily="18" charset="0"/>
              <a:cs typeface="Times New Roman" panose="02020603050405020304" pitchFamily="18" charset="0"/>
            </a:rPr>
            <a:t>COMPLAINT</a:t>
          </a:r>
        </a:p>
        <a:p>
          <a:r>
            <a:rPr lang="en-US" sz="1400" b="1" dirty="0">
              <a:latin typeface="Times New Roman" panose="02020603050405020304" pitchFamily="18" charset="0"/>
              <a:cs typeface="Times New Roman" panose="02020603050405020304" pitchFamily="18" charset="0"/>
            </a:rPr>
            <a:t>STATUS</a:t>
          </a:r>
        </a:p>
      </dgm:t>
    </dgm:pt>
    <dgm:pt modelId="{1BF85E06-EEBA-49D0-AA64-0D4A6383496A}" type="parTrans" cxnId="{024714D7-4532-41F7-85C0-757A6A79DFCF}">
      <dgm:prSet/>
      <dgm:spPr/>
      <dgm:t>
        <a:bodyPr/>
        <a:lstStyle/>
        <a:p>
          <a:endParaRPr lang="en-US"/>
        </a:p>
      </dgm:t>
    </dgm:pt>
    <dgm:pt modelId="{9971DAA3-C9F6-4E1E-8DE8-E4BCF7BEABE0}" type="sibTrans" cxnId="{024714D7-4532-41F7-85C0-757A6A79DFCF}">
      <dgm:prSet/>
      <dgm:spPr/>
      <dgm:t>
        <a:bodyPr/>
        <a:lstStyle/>
        <a:p>
          <a:endParaRPr lang="en-US"/>
        </a:p>
      </dgm:t>
    </dgm:pt>
    <dgm:pt modelId="{26E8E0A7-E130-490D-9273-63C6E13026D6}">
      <dgm:prSet custT="1"/>
      <dgm:spPr/>
      <dgm:t>
        <a:bodyPr/>
        <a:lstStyle/>
        <a:p>
          <a:r>
            <a:rPr lang="en-US" sz="2000" b="1" dirty="0">
              <a:latin typeface="Times New Roman" panose="02020603050405020304" pitchFamily="18" charset="0"/>
              <a:cs typeface="Times New Roman" panose="02020603050405020304" pitchFamily="18" charset="0"/>
            </a:rPr>
            <a:t>ASSIGN ENGINEER</a:t>
          </a:r>
        </a:p>
      </dgm:t>
    </dgm:pt>
    <dgm:pt modelId="{F74BF6C6-DD5A-462A-82EF-1728D153D4F8}" type="parTrans" cxnId="{5161D965-C0D5-4BE8-9B12-88EF5E891C37}">
      <dgm:prSet/>
      <dgm:spPr/>
      <dgm:t>
        <a:bodyPr/>
        <a:lstStyle/>
        <a:p>
          <a:endParaRPr lang="en-US"/>
        </a:p>
      </dgm:t>
    </dgm:pt>
    <dgm:pt modelId="{8AD349FA-430C-4AAC-B130-36CB71C1C870}" type="sibTrans" cxnId="{5161D965-C0D5-4BE8-9B12-88EF5E891C37}">
      <dgm:prSet/>
      <dgm:spPr/>
      <dgm:t>
        <a:bodyPr/>
        <a:lstStyle/>
        <a:p>
          <a:endParaRPr lang="en-US"/>
        </a:p>
      </dgm:t>
    </dgm:pt>
    <dgm:pt modelId="{26A4DCB9-2228-416B-B962-31F66772159E}" type="pres">
      <dgm:prSet presAssocID="{354F42E4-A123-4CB5-A1F8-614CB3442B11}" presName="diagram" presStyleCnt="0">
        <dgm:presLayoutVars>
          <dgm:chPref val="1"/>
          <dgm:dir/>
          <dgm:animOne val="branch"/>
          <dgm:animLvl val="lvl"/>
          <dgm:resizeHandles val="exact"/>
        </dgm:presLayoutVars>
      </dgm:prSet>
      <dgm:spPr/>
    </dgm:pt>
    <dgm:pt modelId="{8BA567B6-4B7B-4383-9EB3-9DA9079DD256}" type="pres">
      <dgm:prSet presAssocID="{D0A45787-17C2-4D50-B08B-C2E10319109A}" presName="root1" presStyleCnt="0"/>
      <dgm:spPr/>
    </dgm:pt>
    <dgm:pt modelId="{E8B4D9C8-5B4D-47AC-BB0E-2B1D6A964228}" type="pres">
      <dgm:prSet presAssocID="{D0A45787-17C2-4D50-B08B-C2E10319109A}" presName="LevelOneTextNode" presStyleLbl="node0" presStyleIdx="0" presStyleCnt="1" custLinFactNeighborX="394" custLinFactNeighborY="717">
        <dgm:presLayoutVars>
          <dgm:chPref val="3"/>
        </dgm:presLayoutVars>
      </dgm:prSet>
      <dgm:spPr/>
    </dgm:pt>
    <dgm:pt modelId="{D6BE9EAC-2E62-4B10-9E07-4E2FAAA7DD74}" type="pres">
      <dgm:prSet presAssocID="{D0A45787-17C2-4D50-B08B-C2E10319109A}" presName="level2hierChild" presStyleCnt="0"/>
      <dgm:spPr/>
    </dgm:pt>
    <dgm:pt modelId="{19FD9AB7-25C5-41C3-AB01-932A4DAA1A97}" type="pres">
      <dgm:prSet presAssocID="{4018F47B-600B-4E0D-BAFD-11886D415F3E}" presName="conn2-1" presStyleLbl="parChTrans1D2" presStyleIdx="0" presStyleCnt="3"/>
      <dgm:spPr/>
    </dgm:pt>
    <dgm:pt modelId="{9A202D6E-7928-4664-A4A0-F4C75CA5E324}" type="pres">
      <dgm:prSet presAssocID="{4018F47B-600B-4E0D-BAFD-11886D415F3E}" presName="connTx" presStyleLbl="parChTrans1D2" presStyleIdx="0" presStyleCnt="3"/>
      <dgm:spPr/>
    </dgm:pt>
    <dgm:pt modelId="{324DB6BC-00D6-45FA-8E1D-5009945AEFBA}" type="pres">
      <dgm:prSet presAssocID="{41630E52-A266-4EC7-B485-03E05892F4A1}" presName="root2" presStyleCnt="0"/>
      <dgm:spPr/>
    </dgm:pt>
    <dgm:pt modelId="{075922EF-AB13-4697-81FE-2755FAFF8373}" type="pres">
      <dgm:prSet presAssocID="{41630E52-A266-4EC7-B485-03E05892F4A1}" presName="LevelTwoTextNode" presStyleLbl="node2" presStyleIdx="0" presStyleCnt="3">
        <dgm:presLayoutVars>
          <dgm:chPref val="3"/>
        </dgm:presLayoutVars>
      </dgm:prSet>
      <dgm:spPr/>
    </dgm:pt>
    <dgm:pt modelId="{5303D518-89EC-4D49-8445-923B3ED4CC19}" type="pres">
      <dgm:prSet presAssocID="{41630E52-A266-4EC7-B485-03E05892F4A1}" presName="level3hierChild" presStyleCnt="0"/>
      <dgm:spPr/>
    </dgm:pt>
    <dgm:pt modelId="{C53F5681-DD12-4597-8E3F-E1C137F78C4C}" type="pres">
      <dgm:prSet presAssocID="{98B91757-BE03-41E5-83FE-D80EC50FD36D}" presName="conn2-1" presStyleLbl="parChTrans1D3" presStyleIdx="0" presStyleCnt="3"/>
      <dgm:spPr/>
    </dgm:pt>
    <dgm:pt modelId="{10ADFF15-8F53-4CFF-978E-B096BC917284}" type="pres">
      <dgm:prSet presAssocID="{98B91757-BE03-41E5-83FE-D80EC50FD36D}" presName="connTx" presStyleLbl="parChTrans1D3" presStyleIdx="0" presStyleCnt="3"/>
      <dgm:spPr/>
    </dgm:pt>
    <dgm:pt modelId="{F7F6C852-5CCF-4243-B60B-12A116A93322}" type="pres">
      <dgm:prSet presAssocID="{0F959EE1-3A21-44D6-8A5D-4876633333EC}" presName="root2" presStyleCnt="0"/>
      <dgm:spPr/>
    </dgm:pt>
    <dgm:pt modelId="{17DE5DFE-9533-4E51-A075-1EFBB4014BD3}" type="pres">
      <dgm:prSet presAssocID="{0F959EE1-3A21-44D6-8A5D-4876633333EC}" presName="LevelTwoTextNode" presStyleLbl="node3" presStyleIdx="0" presStyleCnt="3">
        <dgm:presLayoutVars>
          <dgm:chPref val="3"/>
        </dgm:presLayoutVars>
      </dgm:prSet>
      <dgm:spPr/>
    </dgm:pt>
    <dgm:pt modelId="{570B753B-7EBB-4966-8764-9EC99714BFCA}" type="pres">
      <dgm:prSet presAssocID="{0F959EE1-3A21-44D6-8A5D-4876633333EC}" presName="level3hierChild" presStyleCnt="0"/>
      <dgm:spPr/>
    </dgm:pt>
    <dgm:pt modelId="{1B43BCD4-7D3B-4275-A5DD-5411F9EC9712}" type="pres">
      <dgm:prSet presAssocID="{2131EF4C-F488-45E1-9D6D-3EB2BFB9B746}" presName="conn2-1" presStyleLbl="parChTrans1D2" presStyleIdx="1" presStyleCnt="3"/>
      <dgm:spPr/>
    </dgm:pt>
    <dgm:pt modelId="{974F8E41-3E46-4AA7-A9A7-BC22E0614BEF}" type="pres">
      <dgm:prSet presAssocID="{2131EF4C-F488-45E1-9D6D-3EB2BFB9B746}" presName="connTx" presStyleLbl="parChTrans1D2" presStyleIdx="1" presStyleCnt="3"/>
      <dgm:spPr/>
    </dgm:pt>
    <dgm:pt modelId="{1C924574-0664-47F0-B7B4-8295961A0344}" type="pres">
      <dgm:prSet presAssocID="{BDA3026D-7920-4152-A852-E5A2FC07203C}" presName="root2" presStyleCnt="0"/>
      <dgm:spPr/>
    </dgm:pt>
    <dgm:pt modelId="{1D3B8CB6-33BF-48DF-804A-E46D40BF8ABC}" type="pres">
      <dgm:prSet presAssocID="{BDA3026D-7920-4152-A852-E5A2FC07203C}" presName="LevelTwoTextNode" presStyleLbl="node2" presStyleIdx="1" presStyleCnt="3">
        <dgm:presLayoutVars>
          <dgm:chPref val="3"/>
        </dgm:presLayoutVars>
      </dgm:prSet>
      <dgm:spPr/>
    </dgm:pt>
    <dgm:pt modelId="{BF6671AB-4732-4F9F-8D94-4EBFA6DFF3FE}" type="pres">
      <dgm:prSet presAssocID="{BDA3026D-7920-4152-A852-E5A2FC07203C}" presName="level3hierChild" presStyleCnt="0"/>
      <dgm:spPr/>
    </dgm:pt>
    <dgm:pt modelId="{AA34CF44-D89D-4B72-A0A6-6E1D1F071F51}" type="pres">
      <dgm:prSet presAssocID="{69EBB27C-1B18-4247-9C20-B566224DD1C0}" presName="conn2-1" presStyleLbl="parChTrans1D3" presStyleIdx="1" presStyleCnt="3"/>
      <dgm:spPr/>
    </dgm:pt>
    <dgm:pt modelId="{CD50446F-09CC-4147-B08B-CFF37171648D}" type="pres">
      <dgm:prSet presAssocID="{69EBB27C-1B18-4247-9C20-B566224DD1C0}" presName="connTx" presStyleLbl="parChTrans1D3" presStyleIdx="1" presStyleCnt="3"/>
      <dgm:spPr/>
    </dgm:pt>
    <dgm:pt modelId="{06C5733E-3191-40C6-A390-05C2D43DCC9E}" type="pres">
      <dgm:prSet presAssocID="{53B3B2EF-341E-4263-8DA5-E7BFC2961644}" presName="root2" presStyleCnt="0"/>
      <dgm:spPr/>
    </dgm:pt>
    <dgm:pt modelId="{65D4B476-AA24-4208-ADDD-4BE9005B8585}" type="pres">
      <dgm:prSet presAssocID="{53B3B2EF-341E-4263-8DA5-E7BFC2961644}" presName="LevelTwoTextNode" presStyleLbl="node3" presStyleIdx="1" presStyleCnt="3">
        <dgm:presLayoutVars>
          <dgm:chPref val="3"/>
        </dgm:presLayoutVars>
      </dgm:prSet>
      <dgm:spPr/>
    </dgm:pt>
    <dgm:pt modelId="{C825D161-5C52-4ADD-AC2A-BA9F1D969284}" type="pres">
      <dgm:prSet presAssocID="{53B3B2EF-341E-4263-8DA5-E7BFC2961644}" presName="level3hierChild" presStyleCnt="0"/>
      <dgm:spPr/>
    </dgm:pt>
    <dgm:pt modelId="{14D0EA23-30D2-4D90-9B58-EC7CBF0F4BD7}" type="pres">
      <dgm:prSet presAssocID="{F74BF6C6-DD5A-462A-82EF-1728D153D4F8}" presName="conn2-1" presStyleLbl="parChTrans1D2" presStyleIdx="2" presStyleCnt="3"/>
      <dgm:spPr/>
    </dgm:pt>
    <dgm:pt modelId="{176B74D7-F737-4F7C-B2A3-8C19C796FC28}" type="pres">
      <dgm:prSet presAssocID="{F74BF6C6-DD5A-462A-82EF-1728D153D4F8}" presName="connTx" presStyleLbl="parChTrans1D2" presStyleIdx="2" presStyleCnt="3"/>
      <dgm:spPr/>
    </dgm:pt>
    <dgm:pt modelId="{93F1B01E-068B-4ECC-9E55-5C9CB81FB011}" type="pres">
      <dgm:prSet presAssocID="{26E8E0A7-E130-490D-9273-63C6E13026D6}" presName="root2" presStyleCnt="0"/>
      <dgm:spPr/>
    </dgm:pt>
    <dgm:pt modelId="{05283F28-280B-4CCB-92CF-F7EAC99E4071}" type="pres">
      <dgm:prSet presAssocID="{26E8E0A7-E130-490D-9273-63C6E13026D6}" presName="LevelTwoTextNode" presStyleLbl="node2" presStyleIdx="2" presStyleCnt="3">
        <dgm:presLayoutVars>
          <dgm:chPref val="3"/>
        </dgm:presLayoutVars>
      </dgm:prSet>
      <dgm:spPr/>
    </dgm:pt>
    <dgm:pt modelId="{86A4EE5B-74D9-4CA5-BCC1-A6C0508388C4}" type="pres">
      <dgm:prSet presAssocID="{26E8E0A7-E130-490D-9273-63C6E13026D6}" presName="level3hierChild" presStyleCnt="0"/>
      <dgm:spPr/>
    </dgm:pt>
    <dgm:pt modelId="{72134AE0-9A76-4C8D-B4B0-A522DCF41102}" type="pres">
      <dgm:prSet presAssocID="{1BF85E06-EEBA-49D0-AA64-0D4A6383496A}" presName="conn2-1" presStyleLbl="parChTrans1D3" presStyleIdx="2" presStyleCnt="3"/>
      <dgm:spPr/>
    </dgm:pt>
    <dgm:pt modelId="{2AAA2C07-D2B3-4BE5-8337-AB2A2CEE668E}" type="pres">
      <dgm:prSet presAssocID="{1BF85E06-EEBA-49D0-AA64-0D4A6383496A}" presName="connTx" presStyleLbl="parChTrans1D3" presStyleIdx="2" presStyleCnt="3"/>
      <dgm:spPr/>
    </dgm:pt>
    <dgm:pt modelId="{05122BED-E9A9-4925-BE20-4E6973353C77}" type="pres">
      <dgm:prSet presAssocID="{DC189861-608B-4CAA-9F4C-4E534629487A}" presName="root2" presStyleCnt="0"/>
      <dgm:spPr/>
    </dgm:pt>
    <dgm:pt modelId="{A0667CE7-9941-4F47-A43E-18C0D5C951B6}" type="pres">
      <dgm:prSet presAssocID="{DC189861-608B-4CAA-9F4C-4E534629487A}" presName="LevelTwoTextNode" presStyleLbl="node3" presStyleIdx="2" presStyleCnt="3">
        <dgm:presLayoutVars>
          <dgm:chPref val="3"/>
        </dgm:presLayoutVars>
      </dgm:prSet>
      <dgm:spPr/>
    </dgm:pt>
    <dgm:pt modelId="{E75CA97C-1715-4258-9615-5C60DEF303DB}" type="pres">
      <dgm:prSet presAssocID="{DC189861-608B-4CAA-9F4C-4E534629487A}" presName="level3hierChild" presStyleCnt="0"/>
      <dgm:spPr/>
    </dgm:pt>
  </dgm:ptLst>
  <dgm:cxnLst>
    <dgm:cxn modelId="{E5FCB709-9835-4191-A2F4-F27D18FBD002}" type="presOf" srcId="{0F959EE1-3A21-44D6-8A5D-4876633333EC}" destId="{17DE5DFE-9533-4E51-A075-1EFBB4014BD3}" srcOrd="0" destOrd="0" presId="urn:microsoft.com/office/officeart/2005/8/layout/hierarchy2"/>
    <dgm:cxn modelId="{3BFF260C-62AD-4267-9C8B-DAD5EFD83D90}" type="presOf" srcId="{354F42E4-A123-4CB5-A1F8-614CB3442B11}" destId="{26A4DCB9-2228-416B-B962-31F66772159E}" srcOrd="0" destOrd="0" presId="urn:microsoft.com/office/officeart/2005/8/layout/hierarchy2"/>
    <dgm:cxn modelId="{6E9AE030-260E-4D88-9789-9762C596CD12}" type="presOf" srcId="{BDA3026D-7920-4152-A852-E5A2FC07203C}" destId="{1D3B8CB6-33BF-48DF-804A-E46D40BF8ABC}" srcOrd="0" destOrd="0" presId="urn:microsoft.com/office/officeart/2005/8/layout/hierarchy2"/>
    <dgm:cxn modelId="{6324FC3C-E5C6-4DFD-B235-BE5E18711B12}" srcId="{BDA3026D-7920-4152-A852-E5A2FC07203C}" destId="{53B3B2EF-341E-4263-8DA5-E7BFC2961644}" srcOrd="0" destOrd="0" parTransId="{69EBB27C-1B18-4247-9C20-B566224DD1C0}" sibTransId="{A28A8CF4-3046-4371-9E87-9251DE9E7382}"/>
    <dgm:cxn modelId="{13E56940-FDF8-4EDA-9328-078EFC070B5F}" type="presOf" srcId="{1BF85E06-EEBA-49D0-AA64-0D4A6383496A}" destId="{72134AE0-9A76-4C8D-B4B0-A522DCF41102}" srcOrd="0" destOrd="0" presId="urn:microsoft.com/office/officeart/2005/8/layout/hierarchy2"/>
    <dgm:cxn modelId="{5161D965-C0D5-4BE8-9B12-88EF5E891C37}" srcId="{D0A45787-17C2-4D50-B08B-C2E10319109A}" destId="{26E8E0A7-E130-490D-9273-63C6E13026D6}" srcOrd="2" destOrd="0" parTransId="{F74BF6C6-DD5A-462A-82EF-1728D153D4F8}" sibTransId="{8AD349FA-430C-4AAC-B130-36CB71C1C870}"/>
    <dgm:cxn modelId="{11E55468-F2A9-41C7-99DD-495F31E9E5DD}" srcId="{41630E52-A266-4EC7-B485-03E05892F4A1}" destId="{0F959EE1-3A21-44D6-8A5D-4876633333EC}" srcOrd="0" destOrd="0" parTransId="{98B91757-BE03-41E5-83FE-D80EC50FD36D}" sibTransId="{A0742842-B895-405D-BB87-6713CDA73456}"/>
    <dgm:cxn modelId="{8BCE3D4C-FBFC-4262-B18D-C5997C5C9428}" type="presOf" srcId="{F74BF6C6-DD5A-462A-82EF-1728D153D4F8}" destId="{176B74D7-F737-4F7C-B2A3-8C19C796FC28}" srcOrd="1" destOrd="0" presId="urn:microsoft.com/office/officeart/2005/8/layout/hierarchy2"/>
    <dgm:cxn modelId="{31619557-D552-41ED-9230-DF5A86D622B8}" type="presOf" srcId="{69EBB27C-1B18-4247-9C20-B566224DD1C0}" destId="{AA34CF44-D89D-4B72-A0A6-6E1D1F071F51}" srcOrd="0" destOrd="0" presId="urn:microsoft.com/office/officeart/2005/8/layout/hierarchy2"/>
    <dgm:cxn modelId="{4F23DE7E-162E-43E8-8B9F-9CD46D321F83}" type="presOf" srcId="{69EBB27C-1B18-4247-9C20-B566224DD1C0}" destId="{CD50446F-09CC-4147-B08B-CFF37171648D}" srcOrd="1" destOrd="0" presId="urn:microsoft.com/office/officeart/2005/8/layout/hierarchy2"/>
    <dgm:cxn modelId="{FABA4B83-6126-4B3C-A824-791BC60B03DB}" srcId="{D0A45787-17C2-4D50-B08B-C2E10319109A}" destId="{41630E52-A266-4EC7-B485-03E05892F4A1}" srcOrd="0" destOrd="0" parTransId="{4018F47B-600B-4E0D-BAFD-11886D415F3E}" sibTransId="{47FC7101-0D80-40CC-9247-DA12678B7315}"/>
    <dgm:cxn modelId="{3805FE8B-4274-4E79-9822-BD7378EBCE0A}" type="presOf" srcId="{D0A45787-17C2-4D50-B08B-C2E10319109A}" destId="{E8B4D9C8-5B4D-47AC-BB0E-2B1D6A964228}" srcOrd="0" destOrd="0" presId="urn:microsoft.com/office/officeart/2005/8/layout/hierarchy2"/>
    <dgm:cxn modelId="{C72BEE94-2C38-49E8-95A9-BD2DF82C7578}" type="presOf" srcId="{4018F47B-600B-4E0D-BAFD-11886D415F3E}" destId="{19FD9AB7-25C5-41C3-AB01-932A4DAA1A97}" srcOrd="0" destOrd="0" presId="urn:microsoft.com/office/officeart/2005/8/layout/hierarchy2"/>
    <dgm:cxn modelId="{902CAB95-5C5B-4995-8B94-1CD25A6974E1}" type="presOf" srcId="{4018F47B-600B-4E0D-BAFD-11886D415F3E}" destId="{9A202D6E-7928-4664-A4A0-F4C75CA5E324}" srcOrd="1" destOrd="0" presId="urn:microsoft.com/office/officeart/2005/8/layout/hierarchy2"/>
    <dgm:cxn modelId="{27C4B8A3-0EC7-45E0-A743-77079988FE64}" srcId="{354F42E4-A123-4CB5-A1F8-614CB3442B11}" destId="{D0A45787-17C2-4D50-B08B-C2E10319109A}" srcOrd="0" destOrd="0" parTransId="{4C63ABB1-565E-4BFE-B955-7096DFACF0D8}" sibTransId="{9D9359FD-96FD-4371-88A4-BE9F7A15CA7C}"/>
    <dgm:cxn modelId="{E31FF6A8-DF05-4E92-AA82-5E0FA3B613EA}" type="presOf" srcId="{2131EF4C-F488-45E1-9D6D-3EB2BFB9B746}" destId="{1B43BCD4-7D3B-4275-A5DD-5411F9EC9712}" srcOrd="0" destOrd="0" presId="urn:microsoft.com/office/officeart/2005/8/layout/hierarchy2"/>
    <dgm:cxn modelId="{4A5231C3-71F4-440D-8786-D346863DB493}" type="presOf" srcId="{1BF85E06-EEBA-49D0-AA64-0D4A6383496A}" destId="{2AAA2C07-D2B3-4BE5-8337-AB2A2CEE668E}" srcOrd="1" destOrd="0" presId="urn:microsoft.com/office/officeart/2005/8/layout/hierarchy2"/>
    <dgm:cxn modelId="{0C10CBD6-9226-4184-95F2-F49081500892}" type="presOf" srcId="{F74BF6C6-DD5A-462A-82EF-1728D153D4F8}" destId="{14D0EA23-30D2-4D90-9B58-EC7CBF0F4BD7}" srcOrd="0" destOrd="0" presId="urn:microsoft.com/office/officeart/2005/8/layout/hierarchy2"/>
    <dgm:cxn modelId="{024714D7-4532-41F7-85C0-757A6A79DFCF}" srcId="{26E8E0A7-E130-490D-9273-63C6E13026D6}" destId="{DC189861-608B-4CAA-9F4C-4E534629487A}" srcOrd="0" destOrd="0" parTransId="{1BF85E06-EEBA-49D0-AA64-0D4A6383496A}" sibTransId="{9971DAA3-C9F6-4E1E-8DE8-E4BCF7BEABE0}"/>
    <dgm:cxn modelId="{1EF54DDC-3FEF-4C87-ADD2-4452F7A5F446}" type="presOf" srcId="{98B91757-BE03-41E5-83FE-D80EC50FD36D}" destId="{C53F5681-DD12-4597-8E3F-E1C137F78C4C}" srcOrd="0" destOrd="0" presId="urn:microsoft.com/office/officeart/2005/8/layout/hierarchy2"/>
    <dgm:cxn modelId="{513BABE4-688B-4E90-AFF4-3B566A5BFB1A}" type="presOf" srcId="{2131EF4C-F488-45E1-9D6D-3EB2BFB9B746}" destId="{974F8E41-3E46-4AA7-A9A7-BC22E0614BEF}" srcOrd="1" destOrd="0" presId="urn:microsoft.com/office/officeart/2005/8/layout/hierarchy2"/>
    <dgm:cxn modelId="{EA2FEBF1-CA3A-4561-A8B9-8D72053576B2}" type="presOf" srcId="{DC189861-608B-4CAA-9F4C-4E534629487A}" destId="{A0667CE7-9941-4F47-A43E-18C0D5C951B6}" srcOrd="0" destOrd="0" presId="urn:microsoft.com/office/officeart/2005/8/layout/hierarchy2"/>
    <dgm:cxn modelId="{62CC7CF4-5965-4A32-8D2B-609A2BE0542A}" srcId="{D0A45787-17C2-4D50-B08B-C2E10319109A}" destId="{BDA3026D-7920-4152-A852-E5A2FC07203C}" srcOrd="1" destOrd="0" parTransId="{2131EF4C-F488-45E1-9D6D-3EB2BFB9B746}" sibTransId="{927EA021-84B1-4EED-BDFD-E7757E2864EC}"/>
    <dgm:cxn modelId="{2CCFD5F4-F95A-41D7-A4FB-ABB5D2F079FE}" type="presOf" srcId="{98B91757-BE03-41E5-83FE-D80EC50FD36D}" destId="{10ADFF15-8F53-4CFF-978E-B096BC917284}" srcOrd="1" destOrd="0" presId="urn:microsoft.com/office/officeart/2005/8/layout/hierarchy2"/>
    <dgm:cxn modelId="{835B92F6-F81C-4C5F-ABE0-6D10BEFC6042}" type="presOf" srcId="{53B3B2EF-341E-4263-8DA5-E7BFC2961644}" destId="{65D4B476-AA24-4208-ADDD-4BE9005B8585}" srcOrd="0" destOrd="0" presId="urn:microsoft.com/office/officeart/2005/8/layout/hierarchy2"/>
    <dgm:cxn modelId="{D9B1C8F7-27EA-4524-9DC5-5DB2754E94F0}" type="presOf" srcId="{41630E52-A266-4EC7-B485-03E05892F4A1}" destId="{075922EF-AB13-4697-81FE-2755FAFF8373}" srcOrd="0" destOrd="0" presId="urn:microsoft.com/office/officeart/2005/8/layout/hierarchy2"/>
    <dgm:cxn modelId="{DB4602FF-280A-4510-BAFA-C4074DDD0D40}" type="presOf" srcId="{26E8E0A7-E130-490D-9273-63C6E13026D6}" destId="{05283F28-280B-4CCB-92CF-F7EAC99E4071}" srcOrd="0" destOrd="0" presId="urn:microsoft.com/office/officeart/2005/8/layout/hierarchy2"/>
    <dgm:cxn modelId="{E8C74C22-4A4A-4570-999D-FAA50CB9CCDF}" type="presParOf" srcId="{26A4DCB9-2228-416B-B962-31F66772159E}" destId="{8BA567B6-4B7B-4383-9EB3-9DA9079DD256}" srcOrd="0" destOrd="0" presId="urn:microsoft.com/office/officeart/2005/8/layout/hierarchy2"/>
    <dgm:cxn modelId="{0314CEA4-A611-42B8-9E10-CEFD76DFBF8C}" type="presParOf" srcId="{8BA567B6-4B7B-4383-9EB3-9DA9079DD256}" destId="{E8B4D9C8-5B4D-47AC-BB0E-2B1D6A964228}" srcOrd="0" destOrd="0" presId="urn:microsoft.com/office/officeart/2005/8/layout/hierarchy2"/>
    <dgm:cxn modelId="{DEE7F013-53B8-4683-BCD1-D39482378703}" type="presParOf" srcId="{8BA567B6-4B7B-4383-9EB3-9DA9079DD256}" destId="{D6BE9EAC-2E62-4B10-9E07-4E2FAAA7DD74}" srcOrd="1" destOrd="0" presId="urn:microsoft.com/office/officeart/2005/8/layout/hierarchy2"/>
    <dgm:cxn modelId="{6059BADF-9626-40D8-AA49-F1C01E590429}" type="presParOf" srcId="{D6BE9EAC-2E62-4B10-9E07-4E2FAAA7DD74}" destId="{19FD9AB7-25C5-41C3-AB01-932A4DAA1A97}" srcOrd="0" destOrd="0" presId="urn:microsoft.com/office/officeart/2005/8/layout/hierarchy2"/>
    <dgm:cxn modelId="{C54B5188-B356-45DA-BEA3-6C7A97F57869}" type="presParOf" srcId="{19FD9AB7-25C5-41C3-AB01-932A4DAA1A97}" destId="{9A202D6E-7928-4664-A4A0-F4C75CA5E324}" srcOrd="0" destOrd="0" presId="urn:microsoft.com/office/officeart/2005/8/layout/hierarchy2"/>
    <dgm:cxn modelId="{4E2B486E-A69F-474A-956A-50459AA59C0E}" type="presParOf" srcId="{D6BE9EAC-2E62-4B10-9E07-4E2FAAA7DD74}" destId="{324DB6BC-00D6-45FA-8E1D-5009945AEFBA}" srcOrd="1" destOrd="0" presId="urn:microsoft.com/office/officeart/2005/8/layout/hierarchy2"/>
    <dgm:cxn modelId="{B0E22D20-52F9-4A14-B147-CCB3728EED68}" type="presParOf" srcId="{324DB6BC-00D6-45FA-8E1D-5009945AEFBA}" destId="{075922EF-AB13-4697-81FE-2755FAFF8373}" srcOrd="0" destOrd="0" presId="urn:microsoft.com/office/officeart/2005/8/layout/hierarchy2"/>
    <dgm:cxn modelId="{72F07783-E435-4D94-B1F2-8FE15CE2C5C3}" type="presParOf" srcId="{324DB6BC-00D6-45FA-8E1D-5009945AEFBA}" destId="{5303D518-89EC-4D49-8445-923B3ED4CC19}" srcOrd="1" destOrd="0" presId="urn:microsoft.com/office/officeart/2005/8/layout/hierarchy2"/>
    <dgm:cxn modelId="{D0028F8B-5D3D-4EEB-93EA-E26E9D5EE485}" type="presParOf" srcId="{5303D518-89EC-4D49-8445-923B3ED4CC19}" destId="{C53F5681-DD12-4597-8E3F-E1C137F78C4C}" srcOrd="0" destOrd="0" presId="urn:microsoft.com/office/officeart/2005/8/layout/hierarchy2"/>
    <dgm:cxn modelId="{5268ABF9-D98B-464A-9AF0-E88E5B245371}" type="presParOf" srcId="{C53F5681-DD12-4597-8E3F-E1C137F78C4C}" destId="{10ADFF15-8F53-4CFF-978E-B096BC917284}" srcOrd="0" destOrd="0" presId="urn:microsoft.com/office/officeart/2005/8/layout/hierarchy2"/>
    <dgm:cxn modelId="{D95FCBEF-E855-43B2-829E-FAC1D90F6B5F}" type="presParOf" srcId="{5303D518-89EC-4D49-8445-923B3ED4CC19}" destId="{F7F6C852-5CCF-4243-B60B-12A116A93322}" srcOrd="1" destOrd="0" presId="urn:microsoft.com/office/officeart/2005/8/layout/hierarchy2"/>
    <dgm:cxn modelId="{3E38207F-D77C-4C68-85FF-F391C2D1F7EF}" type="presParOf" srcId="{F7F6C852-5CCF-4243-B60B-12A116A93322}" destId="{17DE5DFE-9533-4E51-A075-1EFBB4014BD3}" srcOrd="0" destOrd="0" presId="urn:microsoft.com/office/officeart/2005/8/layout/hierarchy2"/>
    <dgm:cxn modelId="{DF3D741D-5B7F-4907-AF5A-0AB0717EF3A6}" type="presParOf" srcId="{F7F6C852-5CCF-4243-B60B-12A116A93322}" destId="{570B753B-7EBB-4966-8764-9EC99714BFCA}" srcOrd="1" destOrd="0" presId="urn:microsoft.com/office/officeart/2005/8/layout/hierarchy2"/>
    <dgm:cxn modelId="{16465756-A687-43C0-B894-AF9A61790F3E}" type="presParOf" srcId="{D6BE9EAC-2E62-4B10-9E07-4E2FAAA7DD74}" destId="{1B43BCD4-7D3B-4275-A5DD-5411F9EC9712}" srcOrd="2" destOrd="0" presId="urn:microsoft.com/office/officeart/2005/8/layout/hierarchy2"/>
    <dgm:cxn modelId="{CFCEF91D-9716-41FD-935B-33CD4C55DA08}" type="presParOf" srcId="{1B43BCD4-7D3B-4275-A5DD-5411F9EC9712}" destId="{974F8E41-3E46-4AA7-A9A7-BC22E0614BEF}" srcOrd="0" destOrd="0" presId="urn:microsoft.com/office/officeart/2005/8/layout/hierarchy2"/>
    <dgm:cxn modelId="{41B00CBF-5D58-48AE-ACCA-E5E0E7B67B86}" type="presParOf" srcId="{D6BE9EAC-2E62-4B10-9E07-4E2FAAA7DD74}" destId="{1C924574-0664-47F0-B7B4-8295961A0344}" srcOrd="3" destOrd="0" presId="urn:microsoft.com/office/officeart/2005/8/layout/hierarchy2"/>
    <dgm:cxn modelId="{34A1E3DF-DF3D-4B02-8609-44CBEFE745AB}" type="presParOf" srcId="{1C924574-0664-47F0-B7B4-8295961A0344}" destId="{1D3B8CB6-33BF-48DF-804A-E46D40BF8ABC}" srcOrd="0" destOrd="0" presId="urn:microsoft.com/office/officeart/2005/8/layout/hierarchy2"/>
    <dgm:cxn modelId="{792E0EB9-45AE-46D3-8745-4EBBEB716B84}" type="presParOf" srcId="{1C924574-0664-47F0-B7B4-8295961A0344}" destId="{BF6671AB-4732-4F9F-8D94-4EBFA6DFF3FE}" srcOrd="1" destOrd="0" presId="urn:microsoft.com/office/officeart/2005/8/layout/hierarchy2"/>
    <dgm:cxn modelId="{0E674D64-FAA8-4255-9CC4-182DA59ED35C}" type="presParOf" srcId="{BF6671AB-4732-4F9F-8D94-4EBFA6DFF3FE}" destId="{AA34CF44-D89D-4B72-A0A6-6E1D1F071F51}" srcOrd="0" destOrd="0" presId="urn:microsoft.com/office/officeart/2005/8/layout/hierarchy2"/>
    <dgm:cxn modelId="{11790225-F433-4A44-9617-DBA5B91F3CB0}" type="presParOf" srcId="{AA34CF44-D89D-4B72-A0A6-6E1D1F071F51}" destId="{CD50446F-09CC-4147-B08B-CFF37171648D}" srcOrd="0" destOrd="0" presId="urn:microsoft.com/office/officeart/2005/8/layout/hierarchy2"/>
    <dgm:cxn modelId="{1C877301-373F-42A7-AB85-1125A3CCD181}" type="presParOf" srcId="{BF6671AB-4732-4F9F-8D94-4EBFA6DFF3FE}" destId="{06C5733E-3191-40C6-A390-05C2D43DCC9E}" srcOrd="1" destOrd="0" presId="urn:microsoft.com/office/officeart/2005/8/layout/hierarchy2"/>
    <dgm:cxn modelId="{39F8E086-2E8E-4331-AAB7-ADCB4E2C9793}" type="presParOf" srcId="{06C5733E-3191-40C6-A390-05C2D43DCC9E}" destId="{65D4B476-AA24-4208-ADDD-4BE9005B8585}" srcOrd="0" destOrd="0" presId="urn:microsoft.com/office/officeart/2005/8/layout/hierarchy2"/>
    <dgm:cxn modelId="{899C5752-D2FD-4D6D-84FB-E859AD639377}" type="presParOf" srcId="{06C5733E-3191-40C6-A390-05C2D43DCC9E}" destId="{C825D161-5C52-4ADD-AC2A-BA9F1D969284}" srcOrd="1" destOrd="0" presId="urn:microsoft.com/office/officeart/2005/8/layout/hierarchy2"/>
    <dgm:cxn modelId="{B2C34577-46D7-4293-9297-6428687C553F}" type="presParOf" srcId="{D6BE9EAC-2E62-4B10-9E07-4E2FAAA7DD74}" destId="{14D0EA23-30D2-4D90-9B58-EC7CBF0F4BD7}" srcOrd="4" destOrd="0" presId="urn:microsoft.com/office/officeart/2005/8/layout/hierarchy2"/>
    <dgm:cxn modelId="{8E78C7C5-E97F-4AEC-B381-58BD46058E09}" type="presParOf" srcId="{14D0EA23-30D2-4D90-9B58-EC7CBF0F4BD7}" destId="{176B74D7-F737-4F7C-B2A3-8C19C796FC28}" srcOrd="0" destOrd="0" presId="urn:microsoft.com/office/officeart/2005/8/layout/hierarchy2"/>
    <dgm:cxn modelId="{B5009B31-B87B-4370-9785-418DC0139466}" type="presParOf" srcId="{D6BE9EAC-2E62-4B10-9E07-4E2FAAA7DD74}" destId="{93F1B01E-068B-4ECC-9E55-5C9CB81FB011}" srcOrd="5" destOrd="0" presId="urn:microsoft.com/office/officeart/2005/8/layout/hierarchy2"/>
    <dgm:cxn modelId="{A85BA35A-CE34-4C05-BCB5-7B3DBDA84CD1}" type="presParOf" srcId="{93F1B01E-068B-4ECC-9E55-5C9CB81FB011}" destId="{05283F28-280B-4CCB-92CF-F7EAC99E4071}" srcOrd="0" destOrd="0" presId="urn:microsoft.com/office/officeart/2005/8/layout/hierarchy2"/>
    <dgm:cxn modelId="{385BAB63-0EA8-4A50-8E89-5F0159DB631D}" type="presParOf" srcId="{93F1B01E-068B-4ECC-9E55-5C9CB81FB011}" destId="{86A4EE5B-74D9-4CA5-BCC1-A6C0508388C4}" srcOrd="1" destOrd="0" presId="urn:microsoft.com/office/officeart/2005/8/layout/hierarchy2"/>
    <dgm:cxn modelId="{9769E364-5868-47CB-93C3-304C8FEBE5D6}" type="presParOf" srcId="{86A4EE5B-74D9-4CA5-BCC1-A6C0508388C4}" destId="{72134AE0-9A76-4C8D-B4B0-A522DCF41102}" srcOrd="0" destOrd="0" presId="urn:microsoft.com/office/officeart/2005/8/layout/hierarchy2"/>
    <dgm:cxn modelId="{A44D49A6-6308-4B1D-A0ED-3CE6E167729C}" type="presParOf" srcId="{72134AE0-9A76-4C8D-B4B0-A522DCF41102}" destId="{2AAA2C07-D2B3-4BE5-8337-AB2A2CEE668E}" srcOrd="0" destOrd="0" presId="urn:microsoft.com/office/officeart/2005/8/layout/hierarchy2"/>
    <dgm:cxn modelId="{03C07B10-C768-4515-B615-8139E203DC7F}" type="presParOf" srcId="{86A4EE5B-74D9-4CA5-BCC1-A6C0508388C4}" destId="{05122BED-E9A9-4925-BE20-4E6973353C77}" srcOrd="1" destOrd="0" presId="urn:microsoft.com/office/officeart/2005/8/layout/hierarchy2"/>
    <dgm:cxn modelId="{0649CC00-7C18-476C-8B04-D0F0C4BD54D5}" type="presParOf" srcId="{05122BED-E9A9-4925-BE20-4E6973353C77}" destId="{A0667CE7-9941-4F47-A43E-18C0D5C951B6}" srcOrd="0" destOrd="0" presId="urn:microsoft.com/office/officeart/2005/8/layout/hierarchy2"/>
    <dgm:cxn modelId="{E49D8564-3BB3-42C9-A12D-7125393C9577}" type="presParOf" srcId="{05122BED-E9A9-4925-BE20-4E6973353C77}" destId="{E75CA97C-1715-4258-9615-5C60DEF303DB}"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55CB7F-2D93-4D76-B40C-7A9FCFDC63B7}" type="doc">
      <dgm:prSet loTypeId="urn:microsoft.com/office/officeart/2005/8/layout/hierarchy2" loCatId="hierarchy" qsTypeId="urn:microsoft.com/office/officeart/2005/8/quickstyle/simple2" qsCatId="simple" csTypeId="urn:microsoft.com/office/officeart/2005/8/colors/colorful2" csCatId="colorful" phldr="1"/>
      <dgm:spPr/>
      <dgm:t>
        <a:bodyPr/>
        <a:lstStyle/>
        <a:p>
          <a:endParaRPr lang="en-US"/>
        </a:p>
      </dgm:t>
    </dgm:pt>
    <dgm:pt modelId="{8DF0FC6E-E70D-4A40-8590-4958518AA9EB}">
      <dgm:prSet phldrT="[Text]" custT="1"/>
      <dgm:spPr/>
      <dgm:t>
        <a:bodyPr/>
        <a:lstStyle/>
        <a:p>
          <a:r>
            <a:rPr lang="en-US" sz="2800" b="1" dirty="0">
              <a:latin typeface="Times New Roman" panose="02020603050405020304" pitchFamily="18" charset="0"/>
              <a:cs typeface="Times New Roman" panose="02020603050405020304" pitchFamily="18" charset="0"/>
            </a:rPr>
            <a:t>ENGINEER</a:t>
          </a:r>
        </a:p>
      </dgm:t>
    </dgm:pt>
    <dgm:pt modelId="{B50B5A93-8700-4754-9EE3-9649E80B67F8}" type="parTrans" cxnId="{B1E8FEF3-E6E6-4779-B730-88576A4D6CB5}">
      <dgm:prSet/>
      <dgm:spPr/>
      <dgm:t>
        <a:bodyPr/>
        <a:lstStyle/>
        <a:p>
          <a:endParaRPr lang="en-US"/>
        </a:p>
      </dgm:t>
    </dgm:pt>
    <dgm:pt modelId="{99E13CDD-6B39-4503-958B-F6A8A285C9E4}" type="sibTrans" cxnId="{B1E8FEF3-E6E6-4779-B730-88576A4D6CB5}">
      <dgm:prSet/>
      <dgm:spPr/>
      <dgm:t>
        <a:bodyPr/>
        <a:lstStyle/>
        <a:p>
          <a:endParaRPr lang="en-US"/>
        </a:p>
      </dgm:t>
    </dgm:pt>
    <dgm:pt modelId="{C98C3797-774B-49E3-850B-667FAC9D5292}">
      <dgm:prSet phldrT="[Text]" custT="1"/>
      <dgm:spPr/>
      <dgm:t>
        <a:bodyPr/>
        <a:lstStyle/>
        <a:p>
          <a:r>
            <a:rPr lang="en-US" sz="2400" b="1" u="none" dirty="0">
              <a:latin typeface="Times New Roman" panose="02020603050405020304" pitchFamily="18" charset="0"/>
              <a:cs typeface="Times New Roman" panose="02020603050405020304" pitchFamily="18" charset="0"/>
            </a:rPr>
            <a:t>REGISTER</a:t>
          </a:r>
        </a:p>
      </dgm:t>
    </dgm:pt>
    <dgm:pt modelId="{548DCCCA-0CBA-4787-A93F-56D49F9C35BE}" type="parTrans" cxnId="{F23F6683-13E1-4299-8937-DFB264B56129}">
      <dgm:prSet/>
      <dgm:spPr/>
      <dgm:t>
        <a:bodyPr/>
        <a:lstStyle/>
        <a:p>
          <a:endParaRPr lang="en-US"/>
        </a:p>
      </dgm:t>
    </dgm:pt>
    <dgm:pt modelId="{1E411464-27DD-4DB1-B30E-8F464F2D1A28}" type="sibTrans" cxnId="{F23F6683-13E1-4299-8937-DFB264B56129}">
      <dgm:prSet/>
      <dgm:spPr/>
      <dgm:t>
        <a:bodyPr/>
        <a:lstStyle/>
        <a:p>
          <a:endParaRPr lang="en-US"/>
        </a:p>
      </dgm:t>
    </dgm:pt>
    <dgm:pt modelId="{DC4B9ED4-5AC2-46FF-9B78-A0A9A0454C69}">
      <dgm:prSet phldrT="[Text]" custT="1"/>
      <dgm:spPr/>
      <dgm:t>
        <a:bodyPr/>
        <a:lstStyle/>
        <a:p>
          <a:r>
            <a:rPr lang="en-US" sz="2000" b="1" dirty="0">
              <a:latin typeface="Times New Roman" panose="02020603050405020304" pitchFamily="18" charset="0"/>
              <a:cs typeface="Times New Roman" panose="02020603050405020304" pitchFamily="18" charset="0"/>
            </a:rPr>
            <a:t>ENTER EMAIL</a:t>
          </a:r>
        </a:p>
        <a:p>
          <a:r>
            <a:rPr lang="en-US" sz="2000" b="1" dirty="0">
              <a:latin typeface="Times New Roman" panose="02020603050405020304" pitchFamily="18" charset="0"/>
              <a:cs typeface="Times New Roman" panose="02020603050405020304" pitchFamily="18" charset="0"/>
            </a:rPr>
            <a:t>ENTER PASSWORD</a:t>
          </a:r>
        </a:p>
        <a:p>
          <a:r>
            <a:rPr lang="en-US" sz="2000" b="1" dirty="0">
              <a:latin typeface="Times New Roman" panose="02020603050405020304" pitchFamily="18" charset="0"/>
              <a:cs typeface="Times New Roman" panose="02020603050405020304" pitchFamily="18" charset="0"/>
            </a:rPr>
            <a:t>ENTER NAME</a:t>
          </a:r>
        </a:p>
      </dgm:t>
    </dgm:pt>
    <dgm:pt modelId="{7077FF0B-EDF7-4A39-B2DC-037E730AF8D9}" type="parTrans" cxnId="{752171FF-5FC5-45C3-B203-96C53FABFC5A}">
      <dgm:prSet/>
      <dgm:spPr/>
      <dgm:t>
        <a:bodyPr/>
        <a:lstStyle/>
        <a:p>
          <a:endParaRPr lang="en-US"/>
        </a:p>
      </dgm:t>
    </dgm:pt>
    <dgm:pt modelId="{AC4BEB74-FF06-4563-ABDE-D3418B91C53E}" type="sibTrans" cxnId="{752171FF-5FC5-45C3-B203-96C53FABFC5A}">
      <dgm:prSet/>
      <dgm:spPr/>
      <dgm:t>
        <a:bodyPr/>
        <a:lstStyle/>
        <a:p>
          <a:endParaRPr lang="en-US"/>
        </a:p>
      </dgm:t>
    </dgm:pt>
    <dgm:pt modelId="{5A818AB8-55F4-4B3A-A475-1D93AF16BE4A}">
      <dgm:prSet phldrT="[Text]" custT="1"/>
      <dgm:spPr/>
      <dgm:t>
        <a:bodyPr/>
        <a:lstStyle/>
        <a:p>
          <a:r>
            <a:rPr lang="en-US" sz="2400" b="1" dirty="0">
              <a:latin typeface="Times New Roman" panose="02020603050405020304" pitchFamily="18" charset="0"/>
              <a:cs typeface="Times New Roman" panose="02020603050405020304" pitchFamily="18" charset="0"/>
            </a:rPr>
            <a:t>LOGIN</a:t>
          </a:r>
        </a:p>
      </dgm:t>
    </dgm:pt>
    <dgm:pt modelId="{109BDCE5-E5E8-4110-9B40-E696C1E84158}" type="parTrans" cxnId="{B1242F85-415F-421F-A29C-7ED433D5A9A8}">
      <dgm:prSet/>
      <dgm:spPr/>
      <dgm:t>
        <a:bodyPr/>
        <a:lstStyle/>
        <a:p>
          <a:endParaRPr lang="en-US"/>
        </a:p>
      </dgm:t>
    </dgm:pt>
    <dgm:pt modelId="{306F586B-61B6-459D-BE07-622BCA33A5DB}" type="sibTrans" cxnId="{B1242F85-415F-421F-A29C-7ED433D5A9A8}">
      <dgm:prSet/>
      <dgm:spPr/>
      <dgm:t>
        <a:bodyPr/>
        <a:lstStyle/>
        <a:p>
          <a:endParaRPr lang="en-US"/>
        </a:p>
      </dgm:t>
    </dgm:pt>
    <dgm:pt modelId="{FE075D36-78D6-49DF-8BFD-52BCA67AB254}">
      <dgm:prSet phldrT="[Text]" custT="1"/>
      <dgm:spPr/>
      <dgm:t>
        <a:bodyPr/>
        <a:lstStyle/>
        <a:p>
          <a:r>
            <a:rPr lang="en-US" sz="2000" b="1" dirty="0">
              <a:latin typeface="Times New Roman" panose="02020603050405020304" pitchFamily="18" charset="0"/>
              <a:cs typeface="Times New Roman" panose="02020603050405020304" pitchFamily="18" charset="0"/>
            </a:rPr>
            <a:t>ENTER EMAIL</a:t>
          </a:r>
        </a:p>
        <a:p>
          <a:r>
            <a:rPr lang="en-US" sz="2000" b="1" dirty="0">
              <a:latin typeface="Times New Roman" panose="02020603050405020304" pitchFamily="18" charset="0"/>
              <a:cs typeface="Times New Roman" panose="02020603050405020304" pitchFamily="18" charset="0"/>
            </a:rPr>
            <a:t>ENTER PASSWORD</a:t>
          </a:r>
        </a:p>
      </dgm:t>
    </dgm:pt>
    <dgm:pt modelId="{CE5B44F3-3456-4DAA-AB8F-4A137721479C}" type="parTrans" cxnId="{4F4EC816-4D3A-499D-98CE-C52AC692008F}">
      <dgm:prSet/>
      <dgm:spPr/>
      <dgm:t>
        <a:bodyPr/>
        <a:lstStyle/>
        <a:p>
          <a:endParaRPr lang="en-US"/>
        </a:p>
      </dgm:t>
    </dgm:pt>
    <dgm:pt modelId="{76C4FBF7-99CC-4B52-AAEA-09F3D8E1820A}" type="sibTrans" cxnId="{4F4EC816-4D3A-499D-98CE-C52AC692008F}">
      <dgm:prSet/>
      <dgm:spPr/>
      <dgm:t>
        <a:bodyPr/>
        <a:lstStyle/>
        <a:p>
          <a:endParaRPr lang="en-US"/>
        </a:p>
      </dgm:t>
    </dgm:pt>
    <dgm:pt modelId="{BEDF66CF-1352-42E6-BB40-3C277011276E}" type="pres">
      <dgm:prSet presAssocID="{1B55CB7F-2D93-4D76-B40C-7A9FCFDC63B7}" presName="diagram" presStyleCnt="0">
        <dgm:presLayoutVars>
          <dgm:chPref val="1"/>
          <dgm:dir/>
          <dgm:animOne val="branch"/>
          <dgm:animLvl val="lvl"/>
          <dgm:resizeHandles val="exact"/>
        </dgm:presLayoutVars>
      </dgm:prSet>
      <dgm:spPr/>
    </dgm:pt>
    <dgm:pt modelId="{8709F194-AB1F-41FD-8879-264C1CFE201A}" type="pres">
      <dgm:prSet presAssocID="{8DF0FC6E-E70D-4A40-8590-4958518AA9EB}" presName="root1" presStyleCnt="0"/>
      <dgm:spPr/>
    </dgm:pt>
    <dgm:pt modelId="{50732646-8616-438F-A946-15DDE83E8DE7}" type="pres">
      <dgm:prSet presAssocID="{8DF0FC6E-E70D-4A40-8590-4958518AA9EB}" presName="LevelOneTextNode" presStyleLbl="node0" presStyleIdx="0" presStyleCnt="1">
        <dgm:presLayoutVars>
          <dgm:chPref val="3"/>
        </dgm:presLayoutVars>
      </dgm:prSet>
      <dgm:spPr/>
    </dgm:pt>
    <dgm:pt modelId="{7733BAD8-62F4-4D6E-95B0-E6C95730ED73}" type="pres">
      <dgm:prSet presAssocID="{8DF0FC6E-E70D-4A40-8590-4958518AA9EB}" presName="level2hierChild" presStyleCnt="0"/>
      <dgm:spPr/>
    </dgm:pt>
    <dgm:pt modelId="{61A9E4D2-EF79-47D3-8186-B7AF4CEE33E6}" type="pres">
      <dgm:prSet presAssocID="{548DCCCA-0CBA-4787-A93F-56D49F9C35BE}" presName="conn2-1" presStyleLbl="parChTrans1D2" presStyleIdx="0" presStyleCnt="2"/>
      <dgm:spPr/>
    </dgm:pt>
    <dgm:pt modelId="{A030DC83-75EF-4205-971E-E3009B1E3F76}" type="pres">
      <dgm:prSet presAssocID="{548DCCCA-0CBA-4787-A93F-56D49F9C35BE}" presName="connTx" presStyleLbl="parChTrans1D2" presStyleIdx="0" presStyleCnt="2"/>
      <dgm:spPr/>
    </dgm:pt>
    <dgm:pt modelId="{C57A85EA-8295-4A76-B6ED-E80B6D590560}" type="pres">
      <dgm:prSet presAssocID="{C98C3797-774B-49E3-850B-667FAC9D5292}" presName="root2" presStyleCnt="0"/>
      <dgm:spPr/>
    </dgm:pt>
    <dgm:pt modelId="{DD865369-0CAE-4C7F-BA7B-608DCB01CE67}" type="pres">
      <dgm:prSet presAssocID="{C98C3797-774B-49E3-850B-667FAC9D5292}" presName="LevelTwoTextNode" presStyleLbl="node2" presStyleIdx="0" presStyleCnt="2">
        <dgm:presLayoutVars>
          <dgm:chPref val="3"/>
        </dgm:presLayoutVars>
      </dgm:prSet>
      <dgm:spPr/>
    </dgm:pt>
    <dgm:pt modelId="{6E5A5F3A-8879-4740-9A94-FD6A86FEBD9D}" type="pres">
      <dgm:prSet presAssocID="{C98C3797-774B-49E3-850B-667FAC9D5292}" presName="level3hierChild" presStyleCnt="0"/>
      <dgm:spPr/>
    </dgm:pt>
    <dgm:pt modelId="{41A3AE71-4013-42BA-A58E-B1ACF212BB33}" type="pres">
      <dgm:prSet presAssocID="{7077FF0B-EDF7-4A39-B2DC-037E730AF8D9}" presName="conn2-1" presStyleLbl="parChTrans1D3" presStyleIdx="0" presStyleCnt="2"/>
      <dgm:spPr/>
    </dgm:pt>
    <dgm:pt modelId="{AB2DEEB7-B949-4788-B1E7-5792CC775753}" type="pres">
      <dgm:prSet presAssocID="{7077FF0B-EDF7-4A39-B2DC-037E730AF8D9}" presName="connTx" presStyleLbl="parChTrans1D3" presStyleIdx="0" presStyleCnt="2"/>
      <dgm:spPr/>
    </dgm:pt>
    <dgm:pt modelId="{88C1326B-924E-42E9-948D-F4891FC8BC99}" type="pres">
      <dgm:prSet presAssocID="{DC4B9ED4-5AC2-46FF-9B78-A0A9A0454C69}" presName="root2" presStyleCnt="0"/>
      <dgm:spPr/>
    </dgm:pt>
    <dgm:pt modelId="{94648005-CB18-4434-888F-BB4B9ECDADFC}" type="pres">
      <dgm:prSet presAssocID="{DC4B9ED4-5AC2-46FF-9B78-A0A9A0454C69}" presName="LevelTwoTextNode" presStyleLbl="node3" presStyleIdx="0" presStyleCnt="2">
        <dgm:presLayoutVars>
          <dgm:chPref val="3"/>
        </dgm:presLayoutVars>
      </dgm:prSet>
      <dgm:spPr/>
    </dgm:pt>
    <dgm:pt modelId="{E89C7E50-CAC9-4AFC-89DF-FA978C4474B6}" type="pres">
      <dgm:prSet presAssocID="{DC4B9ED4-5AC2-46FF-9B78-A0A9A0454C69}" presName="level3hierChild" presStyleCnt="0"/>
      <dgm:spPr/>
    </dgm:pt>
    <dgm:pt modelId="{67E0A154-CA27-4B80-A563-9C6DC5D24CAB}" type="pres">
      <dgm:prSet presAssocID="{109BDCE5-E5E8-4110-9B40-E696C1E84158}" presName="conn2-1" presStyleLbl="parChTrans1D2" presStyleIdx="1" presStyleCnt="2"/>
      <dgm:spPr/>
    </dgm:pt>
    <dgm:pt modelId="{3633F0D3-673E-41AE-A168-AF952E437E23}" type="pres">
      <dgm:prSet presAssocID="{109BDCE5-E5E8-4110-9B40-E696C1E84158}" presName="connTx" presStyleLbl="parChTrans1D2" presStyleIdx="1" presStyleCnt="2"/>
      <dgm:spPr/>
    </dgm:pt>
    <dgm:pt modelId="{049672F7-6866-4709-94F0-064FBF77CE49}" type="pres">
      <dgm:prSet presAssocID="{5A818AB8-55F4-4B3A-A475-1D93AF16BE4A}" presName="root2" presStyleCnt="0"/>
      <dgm:spPr/>
    </dgm:pt>
    <dgm:pt modelId="{C752BE8A-73AD-450A-B50D-89121673B949}" type="pres">
      <dgm:prSet presAssocID="{5A818AB8-55F4-4B3A-A475-1D93AF16BE4A}" presName="LevelTwoTextNode" presStyleLbl="node2" presStyleIdx="1" presStyleCnt="2">
        <dgm:presLayoutVars>
          <dgm:chPref val="3"/>
        </dgm:presLayoutVars>
      </dgm:prSet>
      <dgm:spPr/>
    </dgm:pt>
    <dgm:pt modelId="{E8BBA969-CE22-4572-8044-A010762DB30C}" type="pres">
      <dgm:prSet presAssocID="{5A818AB8-55F4-4B3A-A475-1D93AF16BE4A}" presName="level3hierChild" presStyleCnt="0"/>
      <dgm:spPr/>
    </dgm:pt>
    <dgm:pt modelId="{8C78D02D-561F-4CAF-8EBB-7B3493AAD737}" type="pres">
      <dgm:prSet presAssocID="{CE5B44F3-3456-4DAA-AB8F-4A137721479C}" presName="conn2-1" presStyleLbl="parChTrans1D3" presStyleIdx="1" presStyleCnt="2"/>
      <dgm:spPr/>
    </dgm:pt>
    <dgm:pt modelId="{90597017-52D5-4FF7-A274-5A40F1FE4BCB}" type="pres">
      <dgm:prSet presAssocID="{CE5B44F3-3456-4DAA-AB8F-4A137721479C}" presName="connTx" presStyleLbl="parChTrans1D3" presStyleIdx="1" presStyleCnt="2"/>
      <dgm:spPr/>
    </dgm:pt>
    <dgm:pt modelId="{92B58382-FABB-480B-82B0-9842F6CD2603}" type="pres">
      <dgm:prSet presAssocID="{FE075D36-78D6-49DF-8BFD-52BCA67AB254}" presName="root2" presStyleCnt="0"/>
      <dgm:spPr/>
    </dgm:pt>
    <dgm:pt modelId="{56393564-4772-43B0-A32D-228889BC9296}" type="pres">
      <dgm:prSet presAssocID="{FE075D36-78D6-49DF-8BFD-52BCA67AB254}" presName="LevelTwoTextNode" presStyleLbl="node3" presStyleIdx="1" presStyleCnt="2">
        <dgm:presLayoutVars>
          <dgm:chPref val="3"/>
        </dgm:presLayoutVars>
      </dgm:prSet>
      <dgm:spPr/>
    </dgm:pt>
    <dgm:pt modelId="{2906C6CE-AD8D-48D6-816E-196D1FEF2ACC}" type="pres">
      <dgm:prSet presAssocID="{FE075D36-78D6-49DF-8BFD-52BCA67AB254}" presName="level3hierChild" presStyleCnt="0"/>
      <dgm:spPr/>
    </dgm:pt>
  </dgm:ptLst>
  <dgm:cxnLst>
    <dgm:cxn modelId="{A1C6DE15-EA13-4E04-8FFE-2A40F67A0C7F}" type="presOf" srcId="{7077FF0B-EDF7-4A39-B2DC-037E730AF8D9}" destId="{AB2DEEB7-B949-4788-B1E7-5792CC775753}" srcOrd="1" destOrd="0" presId="urn:microsoft.com/office/officeart/2005/8/layout/hierarchy2"/>
    <dgm:cxn modelId="{4F4EC816-4D3A-499D-98CE-C52AC692008F}" srcId="{5A818AB8-55F4-4B3A-A475-1D93AF16BE4A}" destId="{FE075D36-78D6-49DF-8BFD-52BCA67AB254}" srcOrd="0" destOrd="0" parTransId="{CE5B44F3-3456-4DAA-AB8F-4A137721479C}" sibTransId="{76C4FBF7-99CC-4B52-AAEA-09F3D8E1820A}"/>
    <dgm:cxn modelId="{18541A24-41ED-4B14-8D81-74467B7AB84B}" type="presOf" srcId="{FE075D36-78D6-49DF-8BFD-52BCA67AB254}" destId="{56393564-4772-43B0-A32D-228889BC9296}" srcOrd="0" destOrd="0" presId="urn:microsoft.com/office/officeart/2005/8/layout/hierarchy2"/>
    <dgm:cxn modelId="{0228642B-EB58-489C-9948-48D16FCA1636}" type="presOf" srcId="{CE5B44F3-3456-4DAA-AB8F-4A137721479C}" destId="{8C78D02D-561F-4CAF-8EBB-7B3493AAD737}" srcOrd="0" destOrd="0" presId="urn:microsoft.com/office/officeart/2005/8/layout/hierarchy2"/>
    <dgm:cxn modelId="{6956BC2B-F562-44B8-8E0F-261091D29EAD}" type="presOf" srcId="{8DF0FC6E-E70D-4A40-8590-4958518AA9EB}" destId="{50732646-8616-438F-A946-15DDE83E8DE7}" srcOrd="0" destOrd="0" presId="urn:microsoft.com/office/officeart/2005/8/layout/hierarchy2"/>
    <dgm:cxn modelId="{C3584739-7073-46F0-83BD-1F50D0F9DE23}" type="presOf" srcId="{C98C3797-774B-49E3-850B-667FAC9D5292}" destId="{DD865369-0CAE-4C7F-BA7B-608DCB01CE67}" srcOrd="0" destOrd="0" presId="urn:microsoft.com/office/officeart/2005/8/layout/hierarchy2"/>
    <dgm:cxn modelId="{5525EB5C-59E6-4FDC-AD69-258091134B41}" type="presOf" srcId="{109BDCE5-E5E8-4110-9B40-E696C1E84158}" destId="{67E0A154-CA27-4B80-A563-9C6DC5D24CAB}" srcOrd="0" destOrd="0" presId="urn:microsoft.com/office/officeart/2005/8/layout/hierarchy2"/>
    <dgm:cxn modelId="{E3518463-D0CA-499C-87A3-E99F7126313C}" type="presOf" srcId="{CE5B44F3-3456-4DAA-AB8F-4A137721479C}" destId="{90597017-52D5-4FF7-A274-5A40F1FE4BCB}" srcOrd="1" destOrd="0" presId="urn:microsoft.com/office/officeart/2005/8/layout/hierarchy2"/>
    <dgm:cxn modelId="{C742917B-9940-497A-A28D-122918A56833}" type="presOf" srcId="{548DCCCA-0CBA-4787-A93F-56D49F9C35BE}" destId="{61A9E4D2-EF79-47D3-8186-B7AF4CEE33E6}" srcOrd="0" destOrd="0" presId="urn:microsoft.com/office/officeart/2005/8/layout/hierarchy2"/>
    <dgm:cxn modelId="{E6A58F7C-9787-40FB-8D3E-7E34AA4AB1D9}" type="presOf" srcId="{548DCCCA-0CBA-4787-A93F-56D49F9C35BE}" destId="{A030DC83-75EF-4205-971E-E3009B1E3F76}" srcOrd="1" destOrd="0" presId="urn:microsoft.com/office/officeart/2005/8/layout/hierarchy2"/>
    <dgm:cxn modelId="{F23F6683-13E1-4299-8937-DFB264B56129}" srcId="{8DF0FC6E-E70D-4A40-8590-4958518AA9EB}" destId="{C98C3797-774B-49E3-850B-667FAC9D5292}" srcOrd="0" destOrd="0" parTransId="{548DCCCA-0CBA-4787-A93F-56D49F9C35BE}" sibTransId="{1E411464-27DD-4DB1-B30E-8F464F2D1A28}"/>
    <dgm:cxn modelId="{B1242F85-415F-421F-A29C-7ED433D5A9A8}" srcId="{8DF0FC6E-E70D-4A40-8590-4958518AA9EB}" destId="{5A818AB8-55F4-4B3A-A475-1D93AF16BE4A}" srcOrd="1" destOrd="0" parTransId="{109BDCE5-E5E8-4110-9B40-E696C1E84158}" sibTransId="{306F586B-61B6-459D-BE07-622BCA33A5DB}"/>
    <dgm:cxn modelId="{5350789B-5433-4AE2-9243-111DC0E9B951}" type="presOf" srcId="{5A818AB8-55F4-4B3A-A475-1D93AF16BE4A}" destId="{C752BE8A-73AD-450A-B50D-89121673B949}" srcOrd="0" destOrd="0" presId="urn:microsoft.com/office/officeart/2005/8/layout/hierarchy2"/>
    <dgm:cxn modelId="{D95682D9-F7EA-4E13-8F09-D512144CEC34}" type="presOf" srcId="{DC4B9ED4-5AC2-46FF-9B78-A0A9A0454C69}" destId="{94648005-CB18-4434-888F-BB4B9ECDADFC}" srcOrd="0" destOrd="0" presId="urn:microsoft.com/office/officeart/2005/8/layout/hierarchy2"/>
    <dgm:cxn modelId="{328E3CEB-FA8F-48E6-9497-8CA14D91163C}" type="presOf" srcId="{7077FF0B-EDF7-4A39-B2DC-037E730AF8D9}" destId="{41A3AE71-4013-42BA-A58E-B1ACF212BB33}" srcOrd="0" destOrd="0" presId="urn:microsoft.com/office/officeart/2005/8/layout/hierarchy2"/>
    <dgm:cxn modelId="{9A38EBEC-2CA4-4BCF-B177-C1F1739F1969}" type="presOf" srcId="{1B55CB7F-2D93-4D76-B40C-7A9FCFDC63B7}" destId="{BEDF66CF-1352-42E6-BB40-3C277011276E}" srcOrd="0" destOrd="0" presId="urn:microsoft.com/office/officeart/2005/8/layout/hierarchy2"/>
    <dgm:cxn modelId="{B1E8FEF3-E6E6-4779-B730-88576A4D6CB5}" srcId="{1B55CB7F-2D93-4D76-B40C-7A9FCFDC63B7}" destId="{8DF0FC6E-E70D-4A40-8590-4958518AA9EB}" srcOrd="0" destOrd="0" parTransId="{B50B5A93-8700-4754-9EE3-9649E80B67F8}" sibTransId="{99E13CDD-6B39-4503-958B-F6A8A285C9E4}"/>
    <dgm:cxn modelId="{BDC221FF-30F6-4713-A09A-6015157A4074}" type="presOf" srcId="{109BDCE5-E5E8-4110-9B40-E696C1E84158}" destId="{3633F0D3-673E-41AE-A168-AF952E437E23}" srcOrd="1" destOrd="0" presId="urn:microsoft.com/office/officeart/2005/8/layout/hierarchy2"/>
    <dgm:cxn modelId="{752171FF-5FC5-45C3-B203-96C53FABFC5A}" srcId="{C98C3797-774B-49E3-850B-667FAC9D5292}" destId="{DC4B9ED4-5AC2-46FF-9B78-A0A9A0454C69}" srcOrd="0" destOrd="0" parTransId="{7077FF0B-EDF7-4A39-B2DC-037E730AF8D9}" sibTransId="{AC4BEB74-FF06-4563-ABDE-D3418B91C53E}"/>
    <dgm:cxn modelId="{8568D2E2-F86E-4E26-8BD0-88315276E4AB}" type="presParOf" srcId="{BEDF66CF-1352-42E6-BB40-3C277011276E}" destId="{8709F194-AB1F-41FD-8879-264C1CFE201A}" srcOrd="0" destOrd="0" presId="urn:microsoft.com/office/officeart/2005/8/layout/hierarchy2"/>
    <dgm:cxn modelId="{E81F91B2-C5A8-423E-AE67-8F14C8C3257D}" type="presParOf" srcId="{8709F194-AB1F-41FD-8879-264C1CFE201A}" destId="{50732646-8616-438F-A946-15DDE83E8DE7}" srcOrd="0" destOrd="0" presId="urn:microsoft.com/office/officeart/2005/8/layout/hierarchy2"/>
    <dgm:cxn modelId="{62FC39AA-C9EC-41FE-8287-D83268081728}" type="presParOf" srcId="{8709F194-AB1F-41FD-8879-264C1CFE201A}" destId="{7733BAD8-62F4-4D6E-95B0-E6C95730ED73}" srcOrd="1" destOrd="0" presId="urn:microsoft.com/office/officeart/2005/8/layout/hierarchy2"/>
    <dgm:cxn modelId="{23796A14-F12D-4624-B189-278005D321A7}" type="presParOf" srcId="{7733BAD8-62F4-4D6E-95B0-E6C95730ED73}" destId="{61A9E4D2-EF79-47D3-8186-B7AF4CEE33E6}" srcOrd="0" destOrd="0" presId="urn:microsoft.com/office/officeart/2005/8/layout/hierarchy2"/>
    <dgm:cxn modelId="{715C2857-33D7-4296-99E7-2041AF7783CB}" type="presParOf" srcId="{61A9E4D2-EF79-47D3-8186-B7AF4CEE33E6}" destId="{A030DC83-75EF-4205-971E-E3009B1E3F76}" srcOrd="0" destOrd="0" presId="urn:microsoft.com/office/officeart/2005/8/layout/hierarchy2"/>
    <dgm:cxn modelId="{03EAF51A-05D2-4AEB-BE75-C78451E20B20}" type="presParOf" srcId="{7733BAD8-62F4-4D6E-95B0-E6C95730ED73}" destId="{C57A85EA-8295-4A76-B6ED-E80B6D590560}" srcOrd="1" destOrd="0" presId="urn:microsoft.com/office/officeart/2005/8/layout/hierarchy2"/>
    <dgm:cxn modelId="{87210194-A501-4D4E-A873-899537A1AB43}" type="presParOf" srcId="{C57A85EA-8295-4A76-B6ED-E80B6D590560}" destId="{DD865369-0CAE-4C7F-BA7B-608DCB01CE67}" srcOrd="0" destOrd="0" presId="urn:microsoft.com/office/officeart/2005/8/layout/hierarchy2"/>
    <dgm:cxn modelId="{306108E7-B50D-4EB4-ACDA-FCA761B78F07}" type="presParOf" srcId="{C57A85EA-8295-4A76-B6ED-E80B6D590560}" destId="{6E5A5F3A-8879-4740-9A94-FD6A86FEBD9D}" srcOrd="1" destOrd="0" presId="urn:microsoft.com/office/officeart/2005/8/layout/hierarchy2"/>
    <dgm:cxn modelId="{E0309A54-890D-4E61-ACF1-B96326903B63}" type="presParOf" srcId="{6E5A5F3A-8879-4740-9A94-FD6A86FEBD9D}" destId="{41A3AE71-4013-42BA-A58E-B1ACF212BB33}" srcOrd="0" destOrd="0" presId="urn:microsoft.com/office/officeart/2005/8/layout/hierarchy2"/>
    <dgm:cxn modelId="{3EAF4091-2EE2-4DCA-B3DD-E99045F04E1E}" type="presParOf" srcId="{41A3AE71-4013-42BA-A58E-B1ACF212BB33}" destId="{AB2DEEB7-B949-4788-B1E7-5792CC775753}" srcOrd="0" destOrd="0" presId="urn:microsoft.com/office/officeart/2005/8/layout/hierarchy2"/>
    <dgm:cxn modelId="{E9A7C3CA-6A06-45B4-B7E2-50F066C76BAF}" type="presParOf" srcId="{6E5A5F3A-8879-4740-9A94-FD6A86FEBD9D}" destId="{88C1326B-924E-42E9-948D-F4891FC8BC99}" srcOrd="1" destOrd="0" presId="urn:microsoft.com/office/officeart/2005/8/layout/hierarchy2"/>
    <dgm:cxn modelId="{5558D49E-3F7D-421E-9568-CD27DB6F9E3A}" type="presParOf" srcId="{88C1326B-924E-42E9-948D-F4891FC8BC99}" destId="{94648005-CB18-4434-888F-BB4B9ECDADFC}" srcOrd="0" destOrd="0" presId="urn:microsoft.com/office/officeart/2005/8/layout/hierarchy2"/>
    <dgm:cxn modelId="{AEC28449-25D5-4D9D-A6A2-844908C8BB9D}" type="presParOf" srcId="{88C1326B-924E-42E9-948D-F4891FC8BC99}" destId="{E89C7E50-CAC9-4AFC-89DF-FA978C4474B6}" srcOrd="1" destOrd="0" presId="urn:microsoft.com/office/officeart/2005/8/layout/hierarchy2"/>
    <dgm:cxn modelId="{DB2AB399-5416-4972-A74D-ABB73B183B5E}" type="presParOf" srcId="{7733BAD8-62F4-4D6E-95B0-E6C95730ED73}" destId="{67E0A154-CA27-4B80-A563-9C6DC5D24CAB}" srcOrd="2" destOrd="0" presId="urn:microsoft.com/office/officeart/2005/8/layout/hierarchy2"/>
    <dgm:cxn modelId="{A3CAA26F-5286-4D05-A851-09EA98DCBBEF}" type="presParOf" srcId="{67E0A154-CA27-4B80-A563-9C6DC5D24CAB}" destId="{3633F0D3-673E-41AE-A168-AF952E437E23}" srcOrd="0" destOrd="0" presId="urn:microsoft.com/office/officeart/2005/8/layout/hierarchy2"/>
    <dgm:cxn modelId="{B5E2298D-BCEC-46E3-B82B-A071501F7953}" type="presParOf" srcId="{7733BAD8-62F4-4D6E-95B0-E6C95730ED73}" destId="{049672F7-6866-4709-94F0-064FBF77CE49}" srcOrd="3" destOrd="0" presId="urn:microsoft.com/office/officeart/2005/8/layout/hierarchy2"/>
    <dgm:cxn modelId="{00F3F8B9-DBB6-4857-88C1-667F6864FDC9}" type="presParOf" srcId="{049672F7-6866-4709-94F0-064FBF77CE49}" destId="{C752BE8A-73AD-450A-B50D-89121673B949}" srcOrd="0" destOrd="0" presId="urn:microsoft.com/office/officeart/2005/8/layout/hierarchy2"/>
    <dgm:cxn modelId="{571E1E85-32A1-4B9B-BD84-9E2D2FBF50CE}" type="presParOf" srcId="{049672F7-6866-4709-94F0-064FBF77CE49}" destId="{E8BBA969-CE22-4572-8044-A010762DB30C}" srcOrd="1" destOrd="0" presId="urn:microsoft.com/office/officeart/2005/8/layout/hierarchy2"/>
    <dgm:cxn modelId="{CBA2782D-ADCC-4181-A2BF-23D05AA4A807}" type="presParOf" srcId="{E8BBA969-CE22-4572-8044-A010762DB30C}" destId="{8C78D02D-561F-4CAF-8EBB-7B3493AAD737}" srcOrd="0" destOrd="0" presId="urn:microsoft.com/office/officeart/2005/8/layout/hierarchy2"/>
    <dgm:cxn modelId="{CCD43FBB-368F-4439-812B-DFBF437E7099}" type="presParOf" srcId="{8C78D02D-561F-4CAF-8EBB-7B3493AAD737}" destId="{90597017-52D5-4FF7-A274-5A40F1FE4BCB}" srcOrd="0" destOrd="0" presId="urn:microsoft.com/office/officeart/2005/8/layout/hierarchy2"/>
    <dgm:cxn modelId="{8EF5B9B5-2207-4A4E-A26B-60496591DE97}" type="presParOf" srcId="{E8BBA969-CE22-4572-8044-A010762DB30C}" destId="{92B58382-FABB-480B-82B0-9842F6CD2603}" srcOrd="1" destOrd="0" presId="urn:microsoft.com/office/officeart/2005/8/layout/hierarchy2"/>
    <dgm:cxn modelId="{99AE204C-DFA2-4EA2-8C5C-5F6B0E66E419}" type="presParOf" srcId="{92B58382-FABB-480B-82B0-9842F6CD2603}" destId="{56393564-4772-43B0-A32D-228889BC9296}" srcOrd="0" destOrd="0" presId="urn:microsoft.com/office/officeart/2005/8/layout/hierarchy2"/>
    <dgm:cxn modelId="{5C89D699-C8DF-4DDD-9798-AC13FF45CBD4}" type="presParOf" srcId="{92B58382-FABB-480B-82B0-9842F6CD2603}" destId="{2906C6CE-AD8D-48D6-816E-196D1FEF2ACC}"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A6610E-10ED-4EDE-8FE1-E9D4DBDB116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6C2A0F0-B767-4893-8B0A-CB2EE402291F}">
      <dgm:prSet/>
      <dgm:spPr/>
      <dgm:t>
        <a:bodyPr/>
        <a:lstStyle/>
        <a:p>
          <a:r>
            <a:rPr lang="en-US" dirty="0"/>
            <a:t>User friendly application.</a:t>
          </a:r>
        </a:p>
      </dgm:t>
    </dgm:pt>
    <dgm:pt modelId="{34C25161-674A-418B-9167-87741F2E6BDE}" type="parTrans" cxnId="{D3DA5CBC-BB1C-475B-AF3C-A5144FE48AFE}">
      <dgm:prSet/>
      <dgm:spPr/>
      <dgm:t>
        <a:bodyPr/>
        <a:lstStyle/>
        <a:p>
          <a:endParaRPr lang="en-US"/>
        </a:p>
      </dgm:t>
    </dgm:pt>
    <dgm:pt modelId="{12EB8580-B291-401D-A091-E1E7FF3343CB}" type="sibTrans" cxnId="{D3DA5CBC-BB1C-475B-AF3C-A5144FE48AFE}">
      <dgm:prSet/>
      <dgm:spPr/>
      <dgm:t>
        <a:bodyPr/>
        <a:lstStyle/>
        <a:p>
          <a:endParaRPr lang="en-US"/>
        </a:p>
      </dgm:t>
    </dgm:pt>
    <dgm:pt modelId="{637AC4A8-4239-4521-BD5F-C41901CA8F82}">
      <dgm:prSet/>
      <dgm:spPr/>
      <dgm:t>
        <a:bodyPr/>
        <a:lstStyle/>
        <a:p>
          <a:r>
            <a:rPr lang="en-US" dirty="0"/>
            <a:t>Easy to Register, Login and raise a complaint regarding the customer’s problem.</a:t>
          </a:r>
        </a:p>
      </dgm:t>
    </dgm:pt>
    <dgm:pt modelId="{9ACF13E2-77B8-4127-B255-5EBCBE87B5A2}" type="parTrans" cxnId="{E9098D29-3408-49B0-88E0-0942AFC1A5B1}">
      <dgm:prSet/>
      <dgm:spPr/>
      <dgm:t>
        <a:bodyPr/>
        <a:lstStyle/>
        <a:p>
          <a:endParaRPr lang="en-US"/>
        </a:p>
      </dgm:t>
    </dgm:pt>
    <dgm:pt modelId="{74171169-03B4-420A-BE05-F89ED3307D95}" type="sibTrans" cxnId="{E9098D29-3408-49B0-88E0-0942AFC1A5B1}">
      <dgm:prSet/>
      <dgm:spPr/>
      <dgm:t>
        <a:bodyPr/>
        <a:lstStyle/>
        <a:p>
          <a:endParaRPr lang="en-US"/>
        </a:p>
      </dgm:t>
    </dgm:pt>
    <dgm:pt modelId="{A2254313-F3F3-40F4-91C5-7258181F8853}">
      <dgm:prSet/>
      <dgm:spPr/>
      <dgm:t>
        <a:bodyPr/>
        <a:lstStyle/>
        <a:p>
          <a:r>
            <a:rPr lang="en-US" dirty="0"/>
            <a:t>This allows us to rapidly identify and resolve the precise problem..</a:t>
          </a:r>
        </a:p>
      </dgm:t>
    </dgm:pt>
    <dgm:pt modelId="{EAEE0805-97A5-47E3-9EAC-89241D4F5050}" type="parTrans" cxnId="{EE562029-DDB8-4606-A817-A1F0B51B9B27}">
      <dgm:prSet/>
      <dgm:spPr/>
      <dgm:t>
        <a:bodyPr/>
        <a:lstStyle/>
        <a:p>
          <a:endParaRPr lang="en-US"/>
        </a:p>
      </dgm:t>
    </dgm:pt>
    <dgm:pt modelId="{AA7FE820-A10F-476C-93F2-91A7AD043513}" type="sibTrans" cxnId="{EE562029-DDB8-4606-A817-A1F0B51B9B27}">
      <dgm:prSet/>
      <dgm:spPr/>
      <dgm:t>
        <a:bodyPr/>
        <a:lstStyle/>
        <a:p>
          <a:endParaRPr lang="en-US"/>
        </a:p>
      </dgm:t>
    </dgm:pt>
    <dgm:pt modelId="{ACDC279F-B553-4682-A26C-2B0CDBEEADD4}">
      <dgm:prSet/>
      <dgm:spPr/>
      <dgm:t>
        <a:bodyPr/>
        <a:lstStyle/>
        <a:p>
          <a:r>
            <a:rPr lang="en-US" dirty="0"/>
            <a:t>Positive feedback from the customer can lead to further more purchases</a:t>
          </a:r>
        </a:p>
      </dgm:t>
    </dgm:pt>
    <dgm:pt modelId="{AB3AA68A-4571-4A71-AA2C-FD363D430CC8}" type="parTrans" cxnId="{8B4E4331-7010-4FCC-AE58-5BEB6FF1CEE3}">
      <dgm:prSet/>
      <dgm:spPr/>
      <dgm:t>
        <a:bodyPr/>
        <a:lstStyle/>
        <a:p>
          <a:endParaRPr lang="en-US"/>
        </a:p>
      </dgm:t>
    </dgm:pt>
    <dgm:pt modelId="{2E9924B5-FC4A-43F4-87F4-8BA8D87A1E7A}" type="sibTrans" cxnId="{8B4E4331-7010-4FCC-AE58-5BEB6FF1CEE3}">
      <dgm:prSet/>
      <dgm:spPr/>
      <dgm:t>
        <a:bodyPr/>
        <a:lstStyle/>
        <a:p>
          <a:endParaRPr lang="en-US"/>
        </a:p>
      </dgm:t>
    </dgm:pt>
    <dgm:pt modelId="{1C39D79B-BC1A-4F96-85AA-2036166C189B}" type="pres">
      <dgm:prSet presAssocID="{93A6610E-10ED-4EDE-8FE1-E9D4DBDB116C}" presName="root" presStyleCnt="0">
        <dgm:presLayoutVars>
          <dgm:dir/>
          <dgm:resizeHandles val="exact"/>
        </dgm:presLayoutVars>
      </dgm:prSet>
      <dgm:spPr/>
    </dgm:pt>
    <dgm:pt modelId="{B14EB631-FF42-48C0-B860-3626210C271A}" type="pres">
      <dgm:prSet presAssocID="{A6C2A0F0-B767-4893-8B0A-CB2EE402291F}" presName="compNode" presStyleCnt="0"/>
      <dgm:spPr/>
    </dgm:pt>
    <dgm:pt modelId="{04F29098-7B32-4CA2-8B5B-12869F22DE71}" type="pres">
      <dgm:prSet presAssocID="{A6C2A0F0-B767-4893-8B0A-CB2EE40229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cycle Sign"/>
        </a:ext>
      </dgm:extLst>
    </dgm:pt>
    <dgm:pt modelId="{6FDA7BD9-CFB6-497D-B355-153CD322EA87}" type="pres">
      <dgm:prSet presAssocID="{A6C2A0F0-B767-4893-8B0A-CB2EE402291F}" presName="spaceRect" presStyleCnt="0"/>
      <dgm:spPr/>
    </dgm:pt>
    <dgm:pt modelId="{785D6FD7-9574-4565-807D-80C9D93CA2D2}" type="pres">
      <dgm:prSet presAssocID="{A6C2A0F0-B767-4893-8B0A-CB2EE402291F}" presName="textRect" presStyleLbl="revTx" presStyleIdx="0" presStyleCnt="4">
        <dgm:presLayoutVars>
          <dgm:chMax val="1"/>
          <dgm:chPref val="1"/>
        </dgm:presLayoutVars>
      </dgm:prSet>
      <dgm:spPr/>
    </dgm:pt>
    <dgm:pt modelId="{864C2CD3-6793-4C91-B386-0E363876BA29}" type="pres">
      <dgm:prSet presAssocID="{12EB8580-B291-401D-A091-E1E7FF3343CB}" presName="sibTrans" presStyleCnt="0"/>
      <dgm:spPr/>
    </dgm:pt>
    <dgm:pt modelId="{5F0502F9-EF83-4F6E-8FFB-4B3BB4B75D5A}" type="pres">
      <dgm:prSet presAssocID="{637AC4A8-4239-4521-BD5F-C41901CA8F82}" presName="compNode" presStyleCnt="0"/>
      <dgm:spPr/>
    </dgm:pt>
    <dgm:pt modelId="{281F5069-089A-4953-A04C-9FC0909358B4}" type="pres">
      <dgm:prSet presAssocID="{637AC4A8-4239-4521-BD5F-C41901CA8F8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6195EECA-983D-4340-9BBD-8814A16457DF}" type="pres">
      <dgm:prSet presAssocID="{637AC4A8-4239-4521-BD5F-C41901CA8F82}" presName="spaceRect" presStyleCnt="0"/>
      <dgm:spPr/>
    </dgm:pt>
    <dgm:pt modelId="{0F08C1DC-FB06-415B-9E94-35539C89E291}" type="pres">
      <dgm:prSet presAssocID="{637AC4A8-4239-4521-BD5F-C41901CA8F82}" presName="textRect" presStyleLbl="revTx" presStyleIdx="1" presStyleCnt="4">
        <dgm:presLayoutVars>
          <dgm:chMax val="1"/>
          <dgm:chPref val="1"/>
        </dgm:presLayoutVars>
      </dgm:prSet>
      <dgm:spPr/>
    </dgm:pt>
    <dgm:pt modelId="{B89F3E6E-1F6F-4A2D-B9BA-1861F3CF32C3}" type="pres">
      <dgm:prSet presAssocID="{74171169-03B4-420A-BE05-F89ED3307D95}" presName="sibTrans" presStyleCnt="0"/>
      <dgm:spPr/>
    </dgm:pt>
    <dgm:pt modelId="{89AA6990-8511-4463-9A7C-7E9B27F5C959}" type="pres">
      <dgm:prSet presAssocID="{A2254313-F3F3-40F4-91C5-7258181F8853}" presName="compNode" presStyleCnt="0"/>
      <dgm:spPr/>
    </dgm:pt>
    <dgm:pt modelId="{DDACE2F0-F681-4F82-B18B-E07F802FE572}" type="pres">
      <dgm:prSet presAssocID="{A2254313-F3F3-40F4-91C5-7258181F88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72515DB8-224B-4020-8C91-C35F9EEECF4F}" type="pres">
      <dgm:prSet presAssocID="{A2254313-F3F3-40F4-91C5-7258181F8853}" presName="spaceRect" presStyleCnt="0"/>
      <dgm:spPr/>
    </dgm:pt>
    <dgm:pt modelId="{3289B5CB-EB66-4403-9B4B-6DF99360B8A6}" type="pres">
      <dgm:prSet presAssocID="{A2254313-F3F3-40F4-91C5-7258181F8853}" presName="textRect" presStyleLbl="revTx" presStyleIdx="2" presStyleCnt="4">
        <dgm:presLayoutVars>
          <dgm:chMax val="1"/>
          <dgm:chPref val="1"/>
        </dgm:presLayoutVars>
      </dgm:prSet>
      <dgm:spPr/>
    </dgm:pt>
    <dgm:pt modelId="{431840D9-4341-4E89-AA3A-6C025A757692}" type="pres">
      <dgm:prSet presAssocID="{AA7FE820-A10F-476C-93F2-91A7AD043513}" presName="sibTrans" presStyleCnt="0"/>
      <dgm:spPr/>
    </dgm:pt>
    <dgm:pt modelId="{17438A9A-FE3F-4D4B-B659-D85931941D86}" type="pres">
      <dgm:prSet presAssocID="{ACDC279F-B553-4682-A26C-2B0CDBEEADD4}" presName="compNode" presStyleCnt="0"/>
      <dgm:spPr/>
    </dgm:pt>
    <dgm:pt modelId="{D9F82357-D943-4B6E-BF67-72B12F3C969A}" type="pres">
      <dgm:prSet presAssocID="{ACDC279F-B553-4682-A26C-2B0CDBEEADD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umbs Up Sign"/>
        </a:ext>
      </dgm:extLst>
    </dgm:pt>
    <dgm:pt modelId="{3E339199-D4AD-4A68-AD73-0CD94C85E1CD}" type="pres">
      <dgm:prSet presAssocID="{ACDC279F-B553-4682-A26C-2B0CDBEEADD4}" presName="spaceRect" presStyleCnt="0"/>
      <dgm:spPr/>
    </dgm:pt>
    <dgm:pt modelId="{8168A985-6B06-4CEE-BBD0-BF29F2575ACA}" type="pres">
      <dgm:prSet presAssocID="{ACDC279F-B553-4682-A26C-2B0CDBEEADD4}" presName="textRect" presStyleLbl="revTx" presStyleIdx="3" presStyleCnt="4">
        <dgm:presLayoutVars>
          <dgm:chMax val="1"/>
          <dgm:chPref val="1"/>
        </dgm:presLayoutVars>
      </dgm:prSet>
      <dgm:spPr/>
    </dgm:pt>
  </dgm:ptLst>
  <dgm:cxnLst>
    <dgm:cxn modelId="{A3069F03-F1E5-4C41-BC90-433D42094F5E}" type="presOf" srcId="{A6C2A0F0-B767-4893-8B0A-CB2EE402291F}" destId="{785D6FD7-9574-4565-807D-80C9D93CA2D2}" srcOrd="0" destOrd="0" presId="urn:microsoft.com/office/officeart/2018/2/layout/IconLabelList"/>
    <dgm:cxn modelId="{13DDDF0B-CBC7-41B3-B84A-0CC5F5568448}" type="presOf" srcId="{A2254313-F3F3-40F4-91C5-7258181F8853}" destId="{3289B5CB-EB66-4403-9B4B-6DF99360B8A6}" srcOrd="0" destOrd="0" presId="urn:microsoft.com/office/officeart/2018/2/layout/IconLabelList"/>
    <dgm:cxn modelId="{EE562029-DDB8-4606-A817-A1F0B51B9B27}" srcId="{93A6610E-10ED-4EDE-8FE1-E9D4DBDB116C}" destId="{A2254313-F3F3-40F4-91C5-7258181F8853}" srcOrd="2" destOrd="0" parTransId="{EAEE0805-97A5-47E3-9EAC-89241D4F5050}" sibTransId="{AA7FE820-A10F-476C-93F2-91A7AD043513}"/>
    <dgm:cxn modelId="{E9098D29-3408-49B0-88E0-0942AFC1A5B1}" srcId="{93A6610E-10ED-4EDE-8FE1-E9D4DBDB116C}" destId="{637AC4A8-4239-4521-BD5F-C41901CA8F82}" srcOrd="1" destOrd="0" parTransId="{9ACF13E2-77B8-4127-B255-5EBCBE87B5A2}" sibTransId="{74171169-03B4-420A-BE05-F89ED3307D95}"/>
    <dgm:cxn modelId="{8B4E4331-7010-4FCC-AE58-5BEB6FF1CEE3}" srcId="{93A6610E-10ED-4EDE-8FE1-E9D4DBDB116C}" destId="{ACDC279F-B553-4682-A26C-2B0CDBEEADD4}" srcOrd="3" destOrd="0" parTransId="{AB3AA68A-4571-4A71-AA2C-FD363D430CC8}" sibTransId="{2E9924B5-FC4A-43F4-87F4-8BA8D87A1E7A}"/>
    <dgm:cxn modelId="{F2102665-8186-4E41-ADEB-B946BFA6C230}" type="presOf" srcId="{93A6610E-10ED-4EDE-8FE1-E9D4DBDB116C}" destId="{1C39D79B-BC1A-4F96-85AA-2036166C189B}" srcOrd="0" destOrd="0" presId="urn:microsoft.com/office/officeart/2018/2/layout/IconLabelList"/>
    <dgm:cxn modelId="{976B9355-73C1-4F34-AB33-754045C83F42}" type="presOf" srcId="{ACDC279F-B553-4682-A26C-2B0CDBEEADD4}" destId="{8168A985-6B06-4CEE-BBD0-BF29F2575ACA}" srcOrd="0" destOrd="0" presId="urn:microsoft.com/office/officeart/2018/2/layout/IconLabelList"/>
    <dgm:cxn modelId="{D3DA5CBC-BB1C-475B-AF3C-A5144FE48AFE}" srcId="{93A6610E-10ED-4EDE-8FE1-E9D4DBDB116C}" destId="{A6C2A0F0-B767-4893-8B0A-CB2EE402291F}" srcOrd="0" destOrd="0" parTransId="{34C25161-674A-418B-9167-87741F2E6BDE}" sibTransId="{12EB8580-B291-401D-A091-E1E7FF3343CB}"/>
    <dgm:cxn modelId="{24779EE5-A9EC-430E-935B-FD9FF2373FA6}" type="presOf" srcId="{637AC4A8-4239-4521-BD5F-C41901CA8F82}" destId="{0F08C1DC-FB06-415B-9E94-35539C89E291}" srcOrd="0" destOrd="0" presId="urn:microsoft.com/office/officeart/2018/2/layout/IconLabelList"/>
    <dgm:cxn modelId="{3BABA5AF-7B90-41EE-A39F-5FAA4C863DB9}" type="presParOf" srcId="{1C39D79B-BC1A-4F96-85AA-2036166C189B}" destId="{B14EB631-FF42-48C0-B860-3626210C271A}" srcOrd="0" destOrd="0" presId="urn:microsoft.com/office/officeart/2018/2/layout/IconLabelList"/>
    <dgm:cxn modelId="{8AC09100-AD1C-433D-B3D8-3FCA17D0E252}" type="presParOf" srcId="{B14EB631-FF42-48C0-B860-3626210C271A}" destId="{04F29098-7B32-4CA2-8B5B-12869F22DE71}" srcOrd="0" destOrd="0" presId="urn:microsoft.com/office/officeart/2018/2/layout/IconLabelList"/>
    <dgm:cxn modelId="{43504231-9906-4193-8526-124768A6569F}" type="presParOf" srcId="{B14EB631-FF42-48C0-B860-3626210C271A}" destId="{6FDA7BD9-CFB6-497D-B355-153CD322EA87}" srcOrd="1" destOrd="0" presId="urn:microsoft.com/office/officeart/2018/2/layout/IconLabelList"/>
    <dgm:cxn modelId="{E7D9EEBF-711A-43FE-A6D4-7170B10E2A31}" type="presParOf" srcId="{B14EB631-FF42-48C0-B860-3626210C271A}" destId="{785D6FD7-9574-4565-807D-80C9D93CA2D2}" srcOrd="2" destOrd="0" presId="urn:microsoft.com/office/officeart/2018/2/layout/IconLabelList"/>
    <dgm:cxn modelId="{821AD006-4863-4B95-BE7B-8B1A3BDDEEE3}" type="presParOf" srcId="{1C39D79B-BC1A-4F96-85AA-2036166C189B}" destId="{864C2CD3-6793-4C91-B386-0E363876BA29}" srcOrd="1" destOrd="0" presId="urn:microsoft.com/office/officeart/2018/2/layout/IconLabelList"/>
    <dgm:cxn modelId="{4320FE79-3034-407B-8D4C-E6598923E541}" type="presParOf" srcId="{1C39D79B-BC1A-4F96-85AA-2036166C189B}" destId="{5F0502F9-EF83-4F6E-8FFB-4B3BB4B75D5A}" srcOrd="2" destOrd="0" presId="urn:microsoft.com/office/officeart/2018/2/layout/IconLabelList"/>
    <dgm:cxn modelId="{7D7C45E4-6CE2-4F44-9DD0-7CA4540B9AA2}" type="presParOf" srcId="{5F0502F9-EF83-4F6E-8FFB-4B3BB4B75D5A}" destId="{281F5069-089A-4953-A04C-9FC0909358B4}" srcOrd="0" destOrd="0" presId="urn:microsoft.com/office/officeart/2018/2/layout/IconLabelList"/>
    <dgm:cxn modelId="{FA1CA464-E27E-4D2F-9D4D-5C44F79810A9}" type="presParOf" srcId="{5F0502F9-EF83-4F6E-8FFB-4B3BB4B75D5A}" destId="{6195EECA-983D-4340-9BBD-8814A16457DF}" srcOrd="1" destOrd="0" presId="urn:microsoft.com/office/officeart/2018/2/layout/IconLabelList"/>
    <dgm:cxn modelId="{CB480EC0-EB64-4B5F-94AA-D15AB0F6E07B}" type="presParOf" srcId="{5F0502F9-EF83-4F6E-8FFB-4B3BB4B75D5A}" destId="{0F08C1DC-FB06-415B-9E94-35539C89E291}" srcOrd="2" destOrd="0" presId="urn:microsoft.com/office/officeart/2018/2/layout/IconLabelList"/>
    <dgm:cxn modelId="{9C89A538-FECC-4F39-945E-8CC9B22284E3}" type="presParOf" srcId="{1C39D79B-BC1A-4F96-85AA-2036166C189B}" destId="{B89F3E6E-1F6F-4A2D-B9BA-1861F3CF32C3}" srcOrd="3" destOrd="0" presId="urn:microsoft.com/office/officeart/2018/2/layout/IconLabelList"/>
    <dgm:cxn modelId="{07D62D1A-DA5A-4941-AEFA-BF3C10602FEC}" type="presParOf" srcId="{1C39D79B-BC1A-4F96-85AA-2036166C189B}" destId="{89AA6990-8511-4463-9A7C-7E9B27F5C959}" srcOrd="4" destOrd="0" presId="urn:microsoft.com/office/officeart/2018/2/layout/IconLabelList"/>
    <dgm:cxn modelId="{FA2A5742-C650-47F5-8517-14B91C4CE9EF}" type="presParOf" srcId="{89AA6990-8511-4463-9A7C-7E9B27F5C959}" destId="{DDACE2F0-F681-4F82-B18B-E07F802FE572}" srcOrd="0" destOrd="0" presId="urn:microsoft.com/office/officeart/2018/2/layout/IconLabelList"/>
    <dgm:cxn modelId="{AA9055E9-50A0-43EF-9BDC-BBFF962A97C5}" type="presParOf" srcId="{89AA6990-8511-4463-9A7C-7E9B27F5C959}" destId="{72515DB8-224B-4020-8C91-C35F9EEECF4F}" srcOrd="1" destOrd="0" presId="urn:microsoft.com/office/officeart/2018/2/layout/IconLabelList"/>
    <dgm:cxn modelId="{0C7B0736-D52F-44CF-9DAC-5140B2F63D8D}" type="presParOf" srcId="{89AA6990-8511-4463-9A7C-7E9B27F5C959}" destId="{3289B5CB-EB66-4403-9B4B-6DF99360B8A6}" srcOrd="2" destOrd="0" presId="urn:microsoft.com/office/officeart/2018/2/layout/IconLabelList"/>
    <dgm:cxn modelId="{E05A82D6-7D4D-492B-B221-4841C5F3031B}" type="presParOf" srcId="{1C39D79B-BC1A-4F96-85AA-2036166C189B}" destId="{431840D9-4341-4E89-AA3A-6C025A757692}" srcOrd="5" destOrd="0" presId="urn:microsoft.com/office/officeart/2018/2/layout/IconLabelList"/>
    <dgm:cxn modelId="{C6309362-1BB0-4D2F-B170-ACAE4747F1D5}" type="presParOf" srcId="{1C39D79B-BC1A-4F96-85AA-2036166C189B}" destId="{17438A9A-FE3F-4D4B-B659-D85931941D86}" srcOrd="6" destOrd="0" presId="urn:microsoft.com/office/officeart/2018/2/layout/IconLabelList"/>
    <dgm:cxn modelId="{F666B2AF-5388-4F1B-81AD-8B5206B0DCAC}" type="presParOf" srcId="{17438A9A-FE3F-4D4B-B659-D85931941D86}" destId="{D9F82357-D943-4B6E-BF67-72B12F3C969A}" srcOrd="0" destOrd="0" presId="urn:microsoft.com/office/officeart/2018/2/layout/IconLabelList"/>
    <dgm:cxn modelId="{817AB7D2-F2E6-4180-9CEB-356D736B6B74}" type="presParOf" srcId="{17438A9A-FE3F-4D4B-B659-D85931941D86}" destId="{3E339199-D4AD-4A68-AD73-0CD94C85E1CD}" srcOrd="1" destOrd="0" presId="urn:microsoft.com/office/officeart/2018/2/layout/IconLabelList"/>
    <dgm:cxn modelId="{C05CE065-DE5F-42F2-BB01-1386B503D04A}" type="presParOf" srcId="{17438A9A-FE3F-4D4B-B659-D85931941D86}" destId="{8168A985-6B06-4CEE-BBD0-BF29F2575A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6566211-546E-4977-A32B-5FC8C666E3F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1B110AC-4911-40A0-A857-788362609ABE}">
      <dgm:prSet/>
      <dgm:spPr/>
      <dgm:t>
        <a:bodyPr/>
        <a:lstStyle/>
        <a:p>
          <a:pPr>
            <a:defRPr cap="all"/>
          </a:pPr>
          <a:r>
            <a:rPr lang="en-US" dirty="0"/>
            <a:t>This web application is user friendly and it is provided with easy application of services.</a:t>
          </a:r>
        </a:p>
      </dgm:t>
    </dgm:pt>
    <dgm:pt modelId="{77CA3545-1AE6-4033-9EAE-7481178A7CDC}" type="parTrans" cxnId="{A274728E-3872-4B02-B11C-19696F741F43}">
      <dgm:prSet/>
      <dgm:spPr/>
      <dgm:t>
        <a:bodyPr/>
        <a:lstStyle/>
        <a:p>
          <a:endParaRPr lang="en-US"/>
        </a:p>
      </dgm:t>
    </dgm:pt>
    <dgm:pt modelId="{32221CC7-61AB-4C55-A44B-CC877332C5C7}" type="sibTrans" cxnId="{A274728E-3872-4B02-B11C-19696F741F43}">
      <dgm:prSet/>
      <dgm:spPr/>
      <dgm:t>
        <a:bodyPr/>
        <a:lstStyle/>
        <a:p>
          <a:endParaRPr lang="en-US"/>
        </a:p>
      </dgm:t>
    </dgm:pt>
    <dgm:pt modelId="{E7A5EA2C-B638-4A00-8C5F-874E84D00A0C}">
      <dgm:prSet/>
      <dgm:spPr/>
      <dgm:t>
        <a:bodyPr/>
        <a:lstStyle/>
        <a:p>
          <a:pPr>
            <a:defRPr cap="all"/>
          </a:pPr>
          <a:r>
            <a:rPr lang="en-US" dirty="0"/>
            <a:t>This application was created in a very efficient, LESS time-consuming, and responsive manner.</a:t>
          </a:r>
        </a:p>
      </dgm:t>
    </dgm:pt>
    <dgm:pt modelId="{8C47700C-2136-404B-8D67-F9B075E7EB9A}" type="parTrans" cxnId="{79230CB3-D2A1-403C-AC14-B9A93C233402}">
      <dgm:prSet/>
      <dgm:spPr/>
      <dgm:t>
        <a:bodyPr/>
        <a:lstStyle/>
        <a:p>
          <a:endParaRPr lang="en-US"/>
        </a:p>
      </dgm:t>
    </dgm:pt>
    <dgm:pt modelId="{48CAEC7A-D488-46DC-B7F8-4267FAAA7404}" type="sibTrans" cxnId="{79230CB3-D2A1-403C-AC14-B9A93C233402}">
      <dgm:prSet/>
      <dgm:spPr/>
      <dgm:t>
        <a:bodyPr/>
        <a:lstStyle/>
        <a:p>
          <a:endParaRPr lang="en-US"/>
        </a:p>
      </dgm:t>
    </dgm:pt>
    <dgm:pt modelId="{5BF49CBF-D300-4E7D-A693-A3EE25DC7535}">
      <dgm:prSet/>
      <dgm:spPr/>
      <dgm:t>
        <a:bodyPr/>
        <a:lstStyle/>
        <a:p>
          <a:pPr>
            <a:defRPr cap="all"/>
          </a:pPr>
          <a:r>
            <a:rPr lang="en-US" dirty="0"/>
            <a:t>After resolving the complaint the customer can give their valuable feedback.</a:t>
          </a:r>
        </a:p>
      </dgm:t>
    </dgm:pt>
    <dgm:pt modelId="{F86527A9-BF76-4242-843A-125AFAA25BEE}" type="parTrans" cxnId="{A197DAC6-3807-4E43-B2E6-010CBC673B99}">
      <dgm:prSet/>
      <dgm:spPr/>
      <dgm:t>
        <a:bodyPr/>
        <a:lstStyle/>
        <a:p>
          <a:endParaRPr lang="en-US"/>
        </a:p>
      </dgm:t>
    </dgm:pt>
    <dgm:pt modelId="{88C32759-D847-486E-8CAD-D8E4CAFB3BBA}" type="sibTrans" cxnId="{A197DAC6-3807-4E43-B2E6-010CBC673B99}">
      <dgm:prSet/>
      <dgm:spPr/>
      <dgm:t>
        <a:bodyPr/>
        <a:lstStyle/>
        <a:p>
          <a:endParaRPr lang="en-US"/>
        </a:p>
      </dgm:t>
    </dgm:pt>
    <dgm:pt modelId="{A613B26C-8BFD-4B99-A8A0-E34033F96CC7}" type="pres">
      <dgm:prSet presAssocID="{26566211-546E-4977-A32B-5FC8C666E3F0}" presName="root" presStyleCnt="0">
        <dgm:presLayoutVars>
          <dgm:dir/>
          <dgm:resizeHandles val="exact"/>
        </dgm:presLayoutVars>
      </dgm:prSet>
      <dgm:spPr/>
    </dgm:pt>
    <dgm:pt modelId="{B0ACF2CD-2E82-4F9D-BD4A-28C59990C95A}" type="pres">
      <dgm:prSet presAssocID="{51B110AC-4911-40A0-A857-788362609ABE}" presName="compNode" presStyleCnt="0"/>
      <dgm:spPr/>
    </dgm:pt>
    <dgm:pt modelId="{75618EDD-1F50-4A9D-9D17-DA26C563508A}" type="pres">
      <dgm:prSet presAssocID="{51B110AC-4911-40A0-A857-788362609ABE}" presName="iconBgRect" presStyleLbl="bgShp" presStyleIdx="0" presStyleCnt="3"/>
      <dgm:spPr>
        <a:prstGeom prst="round2DiagRect">
          <a:avLst>
            <a:gd name="adj1" fmla="val 29727"/>
            <a:gd name="adj2" fmla="val 0"/>
          </a:avLst>
        </a:prstGeom>
      </dgm:spPr>
    </dgm:pt>
    <dgm:pt modelId="{31565EB3-C653-4EB1-A2E7-E1803280F14A}" type="pres">
      <dgm:prSet presAssocID="{51B110AC-4911-40A0-A857-788362609A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54A6F680-9752-4298-B6EF-A7A24B3FF34A}" type="pres">
      <dgm:prSet presAssocID="{51B110AC-4911-40A0-A857-788362609ABE}" presName="spaceRect" presStyleCnt="0"/>
      <dgm:spPr/>
    </dgm:pt>
    <dgm:pt modelId="{B7D541F3-0BD8-4BAC-8C67-CDF613AE1A25}" type="pres">
      <dgm:prSet presAssocID="{51B110AC-4911-40A0-A857-788362609ABE}" presName="textRect" presStyleLbl="revTx" presStyleIdx="0" presStyleCnt="3">
        <dgm:presLayoutVars>
          <dgm:chMax val="1"/>
          <dgm:chPref val="1"/>
        </dgm:presLayoutVars>
      </dgm:prSet>
      <dgm:spPr/>
    </dgm:pt>
    <dgm:pt modelId="{F19A5F80-CA46-4261-AF87-7399FA267014}" type="pres">
      <dgm:prSet presAssocID="{32221CC7-61AB-4C55-A44B-CC877332C5C7}" presName="sibTrans" presStyleCnt="0"/>
      <dgm:spPr/>
    </dgm:pt>
    <dgm:pt modelId="{943A76C9-6B72-4AB9-B53C-B41EF3E122DD}" type="pres">
      <dgm:prSet presAssocID="{E7A5EA2C-B638-4A00-8C5F-874E84D00A0C}" presName="compNode" presStyleCnt="0"/>
      <dgm:spPr/>
    </dgm:pt>
    <dgm:pt modelId="{180BCA69-FB57-4218-8BAB-BE6A2F1109F0}" type="pres">
      <dgm:prSet presAssocID="{E7A5EA2C-B638-4A00-8C5F-874E84D00A0C}" presName="iconBgRect" presStyleLbl="bgShp" presStyleIdx="1" presStyleCnt="3"/>
      <dgm:spPr>
        <a:prstGeom prst="round2DiagRect">
          <a:avLst>
            <a:gd name="adj1" fmla="val 29727"/>
            <a:gd name="adj2" fmla="val 0"/>
          </a:avLst>
        </a:prstGeom>
      </dgm:spPr>
    </dgm:pt>
    <dgm:pt modelId="{F1A962A5-C451-44EE-979C-8CBA798B83EE}" type="pres">
      <dgm:prSet presAssocID="{E7A5EA2C-B638-4A00-8C5F-874E84D00A0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1F1BD26-8D4D-4E75-B553-23CAEAE0B174}" type="pres">
      <dgm:prSet presAssocID="{E7A5EA2C-B638-4A00-8C5F-874E84D00A0C}" presName="spaceRect" presStyleCnt="0"/>
      <dgm:spPr/>
    </dgm:pt>
    <dgm:pt modelId="{35D0CFC1-3EBF-4276-BA6B-09A607038CF1}" type="pres">
      <dgm:prSet presAssocID="{E7A5EA2C-B638-4A00-8C5F-874E84D00A0C}" presName="textRect" presStyleLbl="revTx" presStyleIdx="1" presStyleCnt="3">
        <dgm:presLayoutVars>
          <dgm:chMax val="1"/>
          <dgm:chPref val="1"/>
        </dgm:presLayoutVars>
      </dgm:prSet>
      <dgm:spPr/>
    </dgm:pt>
    <dgm:pt modelId="{FAEC980B-6B92-4517-A5A6-266F042AEA38}" type="pres">
      <dgm:prSet presAssocID="{48CAEC7A-D488-46DC-B7F8-4267FAAA7404}" presName="sibTrans" presStyleCnt="0"/>
      <dgm:spPr/>
    </dgm:pt>
    <dgm:pt modelId="{0538A9AC-CF68-48BC-BA32-0C81AEB69763}" type="pres">
      <dgm:prSet presAssocID="{5BF49CBF-D300-4E7D-A693-A3EE25DC7535}" presName="compNode" presStyleCnt="0"/>
      <dgm:spPr/>
    </dgm:pt>
    <dgm:pt modelId="{833E3A34-EE50-47CC-9101-9C0ECBF9F345}" type="pres">
      <dgm:prSet presAssocID="{5BF49CBF-D300-4E7D-A693-A3EE25DC7535}" presName="iconBgRect" presStyleLbl="bgShp" presStyleIdx="2" presStyleCnt="3"/>
      <dgm:spPr>
        <a:prstGeom prst="round2DiagRect">
          <a:avLst>
            <a:gd name="adj1" fmla="val 29727"/>
            <a:gd name="adj2" fmla="val 0"/>
          </a:avLst>
        </a:prstGeom>
      </dgm:spPr>
    </dgm:pt>
    <dgm:pt modelId="{F10527EC-4188-4098-92FF-5F4A3D75BD52}" type="pres">
      <dgm:prSet presAssocID="{5BF49CBF-D300-4E7D-A693-A3EE25DC75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7A9259D7-1C89-4155-A628-308840B5D5CA}" type="pres">
      <dgm:prSet presAssocID="{5BF49CBF-D300-4E7D-A693-A3EE25DC7535}" presName="spaceRect" presStyleCnt="0"/>
      <dgm:spPr/>
    </dgm:pt>
    <dgm:pt modelId="{2EB1D7A7-BB98-4645-89F2-7A58455C5DE7}" type="pres">
      <dgm:prSet presAssocID="{5BF49CBF-D300-4E7D-A693-A3EE25DC7535}" presName="textRect" presStyleLbl="revTx" presStyleIdx="2" presStyleCnt="3">
        <dgm:presLayoutVars>
          <dgm:chMax val="1"/>
          <dgm:chPref val="1"/>
        </dgm:presLayoutVars>
      </dgm:prSet>
      <dgm:spPr/>
    </dgm:pt>
  </dgm:ptLst>
  <dgm:cxnLst>
    <dgm:cxn modelId="{6FBEF648-E28C-4A29-B776-1A1681999106}" type="presOf" srcId="{E7A5EA2C-B638-4A00-8C5F-874E84D00A0C}" destId="{35D0CFC1-3EBF-4276-BA6B-09A607038CF1}" srcOrd="0" destOrd="0" presId="urn:microsoft.com/office/officeart/2018/5/layout/IconLeafLabelList"/>
    <dgm:cxn modelId="{3531817B-3007-496A-A4DD-BBCE45351651}" type="presOf" srcId="{26566211-546E-4977-A32B-5FC8C666E3F0}" destId="{A613B26C-8BFD-4B99-A8A0-E34033F96CC7}" srcOrd="0" destOrd="0" presId="urn:microsoft.com/office/officeart/2018/5/layout/IconLeafLabelList"/>
    <dgm:cxn modelId="{40C81987-1478-43E0-AA3D-31560F284586}" type="presOf" srcId="{51B110AC-4911-40A0-A857-788362609ABE}" destId="{B7D541F3-0BD8-4BAC-8C67-CDF613AE1A25}" srcOrd="0" destOrd="0" presId="urn:microsoft.com/office/officeart/2018/5/layout/IconLeafLabelList"/>
    <dgm:cxn modelId="{A274728E-3872-4B02-B11C-19696F741F43}" srcId="{26566211-546E-4977-A32B-5FC8C666E3F0}" destId="{51B110AC-4911-40A0-A857-788362609ABE}" srcOrd="0" destOrd="0" parTransId="{77CA3545-1AE6-4033-9EAE-7481178A7CDC}" sibTransId="{32221CC7-61AB-4C55-A44B-CC877332C5C7}"/>
    <dgm:cxn modelId="{79230CB3-D2A1-403C-AC14-B9A93C233402}" srcId="{26566211-546E-4977-A32B-5FC8C666E3F0}" destId="{E7A5EA2C-B638-4A00-8C5F-874E84D00A0C}" srcOrd="1" destOrd="0" parTransId="{8C47700C-2136-404B-8D67-F9B075E7EB9A}" sibTransId="{48CAEC7A-D488-46DC-B7F8-4267FAAA7404}"/>
    <dgm:cxn modelId="{A197DAC6-3807-4E43-B2E6-010CBC673B99}" srcId="{26566211-546E-4977-A32B-5FC8C666E3F0}" destId="{5BF49CBF-D300-4E7D-A693-A3EE25DC7535}" srcOrd="2" destOrd="0" parTransId="{F86527A9-BF76-4242-843A-125AFAA25BEE}" sibTransId="{88C32759-D847-486E-8CAD-D8E4CAFB3BBA}"/>
    <dgm:cxn modelId="{C6E371E7-90F3-437D-AAB8-9E11CF4250E5}" type="presOf" srcId="{5BF49CBF-D300-4E7D-A693-A3EE25DC7535}" destId="{2EB1D7A7-BB98-4645-89F2-7A58455C5DE7}" srcOrd="0" destOrd="0" presId="urn:microsoft.com/office/officeart/2018/5/layout/IconLeafLabelList"/>
    <dgm:cxn modelId="{446892AE-A56C-4DF8-84FE-5049B88B0943}" type="presParOf" srcId="{A613B26C-8BFD-4B99-A8A0-E34033F96CC7}" destId="{B0ACF2CD-2E82-4F9D-BD4A-28C59990C95A}" srcOrd="0" destOrd="0" presId="urn:microsoft.com/office/officeart/2018/5/layout/IconLeafLabelList"/>
    <dgm:cxn modelId="{C35C48A2-FC66-416C-97BE-26C0DE01877E}" type="presParOf" srcId="{B0ACF2CD-2E82-4F9D-BD4A-28C59990C95A}" destId="{75618EDD-1F50-4A9D-9D17-DA26C563508A}" srcOrd="0" destOrd="0" presId="urn:microsoft.com/office/officeart/2018/5/layout/IconLeafLabelList"/>
    <dgm:cxn modelId="{CE7E9A77-FC39-447D-8E0D-3A118D478834}" type="presParOf" srcId="{B0ACF2CD-2E82-4F9D-BD4A-28C59990C95A}" destId="{31565EB3-C653-4EB1-A2E7-E1803280F14A}" srcOrd="1" destOrd="0" presId="urn:microsoft.com/office/officeart/2018/5/layout/IconLeafLabelList"/>
    <dgm:cxn modelId="{7066FD3F-48B2-4B29-BA04-7C5633BD82E3}" type="presParOf" srcId="{B0ACF2CD-2E82-4F9D-BD4A-28C59990C95A}" destId="{54A6F680-9752-4298-B6EF-A7A24B3FF34A}" srcOrd="2" destOrd="0" presId="urn:microsoft.com/office/officeart/2018/5/layout/IconLeafLabelList"/>
    <dgm:cxn modelId="{DE59F088-75B5-4CFD-A3B4-1B15206FF109}" type="presParOf" srcId="{B0ACF2CD-2E82-4F9D-BD4A-28C59990C95A}" destId="{B7D541F3-0BD8-4BAC-8C67-CDF613AE1A25}" srcOrd="3" destOrd="0" presId="urn:microsoft.com/office/officeart/2018/5/layout/IconLeafLabelList"/>
    <dgm:cxn modelId="{AE2B7AC4-5D4B-49C5-AC09-3041392F46C9}" type="presParOf" srcId="{A613B26C-8BFD-4B99-A8A0-E34033F96CC7}" destId="{F19A5F80-CA46-4261-AF87-7399FA267014}" srcOrd="1" destOrd="0" presId="urn:microsoft.com/office/officeart/2018/5/layout/IconLeafLabelList"/>
    <dgm:cxn modelId="{13677107-1C30-4322-ADD9-65BE93B326F4}" type="presParOf" srcId="{A613B26C-8BFD-4B99-A8A0-E34033F96CC7}" destId="{943A76C9-6B72-4AB9-B53C-B41EF3E122DD}" srcOrd="2" destOrd="0" presId="urn:microsoft.com/office/officeart/2018/5/layout/IconLeafLabelList"/>
    <dgm:cxn modelId="{F61CD8BA-93C8-4121-BECA-1B4F6F19FF44}" type="presParOf" srcId="{943A76C9-6B72-4AB9-B53C-B41EF3E122DD}" destId="{180BCA69-FB57-4218-8BAB-BE6A2F1109F0}" srcOrd="0" destOrd="0" presId="urn:microsoft.com/office/officeart/2018/5/layout/IconLeafLabelList"/>
    <dgm:cxn modelId="{628DFECF-AFAA-45B6-86E9-ECA930A5592F}" type="presParOf" srcId="{943A76C9-6B72-4AB9-B53C-B41EF3E122DD}" destId="{F1A962A5-C451-44EE-979C-8CBA798B83EE}" srcOrd="1" destOrd="0" presId="urn:microsoft.com/office/officeart/2018/5/layout/IconLeafLabelList"/>
    <dgm:cxn modelId="{FAB8379A-2DB7-46FB-B512-56E95D577DCF}" type="presParOf" srcId="{943A76C9-6B72-4AB9-B53C-B41EF3E122DD}" destId="{B1F1BD26-8D4D-4E75-B553-23CAEAE0B174}" srcOrd="2" destOrd="0" presId="urn:microsoft.com/office/officeart/2018/5/layout/IconLeafLabelList"/>
    <dgm:cxn modelId="{3E079BF3-1D9E-44EF-A856-F2CB167078A1}" type="presParOf" srcId="{943A76C9-6B72-4AB9-B53C-B41EF3E122DD}" destId="{35D0CFC1-3EBF-4276-BA6B-09A607038CF1}" srcOrd="3" destOrd="0" presId="urn:microsoft.com/office/officeart/2018/5/layout/IconLeafLabelList"/>
    <dgm:cxn modelId="{FBDD9F01-BD9B-4881-BE15-FBF5C2A4ABE0}" type="presParOf" srcId="{A613B26C-8BFD-4B99-A8A0-E34033F96CC7}" destId="{FAEC980B-6B92-4517-A5A6-266F042AEA38}" srcOrd="3" destOrd="0" presId="urn:microsoft.com/office/officeart/2018/5/layout/IconLeafLabelList"/>
    <dgm:cxn modelId="{B6D5FFC2-0071-46F1-9817-69F79B54B648}" type="presParOf" srcId="{A613B26C-8BFD-4B99-A8A0-E34033F96CC7}" destId="{0538A9AC-CF68-48BC-BA32-0C81AEB69763}" srcOrd="4" destOrd="0" presId="urn:microsoft.com/office/officeart/2018/5/layout/IconLeafLabelList"/>
    <dgm:cxn modelId="{7CFFFAC8-8F31-41B3-A6ED-BAE74F160BEE}" type="presParOf" srcId="{0538A9AC-CF68-48BC-BA32-0C81AEB69763}" destId="{833E3A34-EE50-47CC-9101-9C0ECBF9F345}" srcOrd="0" destOrd="0" presId="urn:microsoft.com/office/officeart/2018/5/layout/IconLeafLabelList"/>
    <dgm:cxn modelId="{629612B4-4D38-46B6-A717-E1C344918ECF}" type="presParOf" srcId="{0538A9AC-CF68-48BC-BA32-0C81AEB69763}" destId="{F10527EC-4188-4098-92FF-5F4A3D75BD52}" srcOrd="1" destOrd="0" presId="urn:microsoft.com/office/officeart/2018/5/layout/IconLeafLabelList"/>
    <dgm:cxn modelId="{3497490A-CF6C-4A50-A141-431EF6941EDD}" type="presParOf" srcId="{0538A9AC-CF68-48BC-BA32-0C81AEB69763}" destId="{7A9259D7-1C89-4155-A628-308840B5D5CA}" srcOrd="2" destOrd="0" presId="urn:microsoft.com/office/officeart/2018/5/layout/IconLeafLabelList"/>
    <dgm:cxn modelId="{A0EA86B0-EE39-4A22-9B2E-ADC8DB91A3A0}" type="presParOf" srcId="{0538A9AC-CF68-48BC-BA32-0C81AEB69763}" destId="{2EB1D7A7-BB98-4645-89F2-7A58455C5DE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19B9E-1BB8-42D2-94D7-3DC47CC6BA5D}">
      <dsp:nvSpPr>
        <dsp:cNvPr id="0" name=""/>
        <dsp:cNvSpPr/>
      </dsp:nvSpPr>
      <dsp:spPr>
        <a:xfrm>
          <a:off x="8450867" y="4012136"/>
          <a:ext cx="91440" cy="304656"/>
        </a:xfrm>
        <a:custGeom>
          <a:avLst/>
          <a:gdLst/>
          <a:ahLst/>
          <a:cxnLst/>
          <a:rect l="0" t="0" r="0" b="0"/>
          <a:pathLst>
            <a:path>
              <a:moveTo>
                <a:pt x="45720" y="0"/>
              </a:moveTo>
              <a:lnTo>
                <a:pt x="45720"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349A47-36AB-4C2D-8B70-1D75F3D654E5}">
      <dsp:nvSpPr>
        <dsp:cNvPr id="0" name=""/>
        <dsp:cNvSpPr/>
      </dsp:nvSpPr>
      <dsp:spPr>
        <a:xfrm>
          <a:off x="7856431" y="3042300"/>
          <a:ext cx="640156" cy="304656"/>
        </a:xfrm>
        <a:custGeom>
          <a:avLst/>
          <a:gdLst/>
          <a:ahLst/>
          <a:cxnLst/>
          <a:rect l="0" t="0" r="0" b="0"/>
          <a:pathLst>
            <a:path>
              <a:moveTo>
                <a:pt x="0" y="0"/>
              </a:moveTo>
              <a:lnTo>
                <a:pt x="0" y="207614"/>
              </a:lnTo>
              <a:lnTo>
                <a:pt x="640156" y="207614"/>
              </a:lnTo>
              <a:lnTo>
                <a:pt x="640156"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11B297-7935-4793-8315-30B02C1B8E63}">
      <dsp:nvSpPr>
        <dsp:cNvPr id="0" name=""/>
        <dsp:cNvSpPr/>
      </dsp:nvSpPr>
      <dsp:spPr>
        <a:xfrm>
          <a:off x="7216275" y="3042300"/>
          <a:ext cx="640156" cy="304656"/>
        </a:xfrm>
        <a:custGeom>
          <a:avLst/>
          <a:gdLst/>
          <a:ahLst/>
          <a:cxnLst/>
          <a:rect l="0" t="0" r="0" b="0"/>
          <a:pathLst>
            <a:path>
              <a:moveTo>
                <a:pt x="640156" y="0"/>
              </a:moveTo>
              <a:lnTo>
                <a:pt x="640156" y="207614"/>
              </a:lnTo>
              <a:lnTo>
                <a:pt x="0" y="207614"/>
              </a:lnTo>
              <a:lnTo>
                <a:pt x="0"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5DBE38-69F8-4D4B-86AF-F2B481A9F3D9}">
      <dsp:nvSpPr>
        <dsp:cNvPr id="0" name=""/>
        <dsp:cNvSpPr/>
      </dsp:nvSpPr>
      <dsp:spPr>
        <a:xfrm>
          <a:off x="5393887" y="2072463"/>
          <a:ext cx="2462544" cy="304656"/>
        </a:xfrm>
        <a:custGeom>
          <a:avLst/>
          <a:gdLst/>
          <a:ahLst/>
          <a:cxnLst/>
          <a:rect l="0" t="0" r="0" b="0"/>
          <a:pathLst>
            <a:path>
              <a:moveTo>
                <a:pt x="0" y="0"/>
              </a:moveTo>
              <a:lnTo>
                <a:pt x="0" y="207614"/>
              </a:lnTo>
              <a:lnTo>
                <a:pt x="2462544" y="207614"/>
              </a:lnTo>
              <a:lnTo>
                <a:pt x="2462544"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DA6AA6-2925-4C02-98D7-1E23A7F92F9D}">
      <dsp:nvSpPr>
        <dsp:cNvPr id="0" name=""/>
        <dsp:cNvSpPr/>
      </dsp:nvSpPr>
      <dsp:spPr>
        <a:xfrm>
          <a:off x="5890243" y="4012136"/>
          <a:ext cx="91440" cy="304656"/>
        </a:xfrm>
        <a:custGeom>
          <a:avLst/>
          <a:gdLst/>
          <a:ahLst/>
          <a:cxnLst/>
          <a:rect l="0" t="0" r="0" b="0"/>
          <a:pathLst>
            <a:path>
              <a:moveTo>
                <a:pt x="45720" y="0"/>
              </a:moveTo>
              <a:lnTo>
                <a:pt x="45720"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8AE08-8435-4337-AAB4-C77DEC39AC58}">
      <dsp:nvSpPr>
        <dsp:cNvPr id="0" name=""/>
        <dsp:cNvSpPr/>
      </dsp:nvSpPr>
      <dsp:spPr>
        <a:xfrm>
          <a:off x="5295807" y="3042300"/>
          <a:ext cx="640156" cy="304656"/>
        </a:xfrm>
        <a:custGeom>
          <a:avLst/>
          <a:gdLst/>
          <a:ahLst/>
          <a:cxnLst/>
          <a:rect l="0" t="0" r="0" b="0"/>
          <a:pathLst>
            <a:path>
              <a:moveTo>
                <a:pt x="0" y="0"/>
              </a:moveTo>
              <a:lnTo>
                <a:pt x="0" y="207614"/>
              </a:lnTo>
              <a:lnTo>
                <a:pt x="640156" y="207614"/>
              </a:lnTo>
              <a:lnTo>
                <a:pt x="640156"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FA5185-65EA-44AF-9A8F-F0303B79E0F4}">
      <dsp:nvSpPr>
        <dsp:cNvPr id="0" name=""/>
        <dsp:cNvSpPr/>
      </dsp:nvSpPr>
      <dsp:spPr>
        <a:xfrm>
          <a:off x="4655651" y="3042300"/>
          <a:ext cx="640156" cy="304656"/>
        </a:xfrm>
        <a:custGeom>
          <a:avLst/>
          <a:gdLst/>
          <a:ahLst/>
          <a:cxnLst/>
          <a:rect l="0" t="0" r="0" b="0"/>
          <a:pathLst>
            <a:path>
              <a:moveTo>
                <a:pt x="640156" y="0"/>
              </a:moveTo>
              <a:lnTo>
                <a:pt x="640156" y="207614"/>
              </a:lnTo>
              <a:lnTo>
                <a:pt x="0" y="207614"/>
              </a:lnTo>
              <a:lnTo>
                <a:pt x="0"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AB0ABD-CCB9-430C-B6E1-EF434CAE7559}">
      <dsp:nvSpPr>
        <dsp:cNvPr id="0" name=""/>
        <dsp:cNvSpPr/>
      </dsp:nvSpPr>
      <dsp:spPr>
        <a:xfrm>
          <a:off x="5295807" y="2072463"/>
          <a:ext cx="98080" cy="304656"/>
        </a:xfrm>
        <a:custGeom>
          <a:avLst/>
          <a:gdLst/>
          <a:ahLst/>
          <a:cxnLst/>
          <a:rect l="0" t="0" r="0" b="0"/>
          <a:pathLst>
            <a:path>
              <a:moveTo>
                <a:pt x="98080" y="0"/>
              </a:moveTo>
              <a:lnTo>
                <a:pt x="98080" y="207614"/>
              </a:lnTo>
              <a:lnTo>
                <a:pt x="0" y="207614"/>
              </a:lnTo>
              <a:lnTo>
                <a:pt x="0"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B0336B-9E98-4026-936E-3481D54249C6}">
      <dsp:nvSpPr>
        <dsp:cNvPr id="0" name=""/>
        <dsp:cNvSpPr/>
      </dsp:nvSpPr>
      <dsp:spPr>
        <a:xfrm>
          <a:off x="3329619" y="4012136"/>
          <a:ext cx="91440" cy="304656"/>
        </a:xfrm>
        <a:custGeom>
          <a:avLst/>
          <a:gdLst/>
          <a:ahLst/>
          <a:cxnLst/>
          <a:rect l="0" t="0" r="0" b="0"/>
          <a:pathLst>
            <a:path>
              <a:moveTo>
                <a:pt x="45720" y="0"/>
              </a:moveTo>
              <a:lnTo>
                <a:pt x="45720"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306F74-83B9-4428-9E75-B58E628E156E}">
      <dsp:nvSpPr>
        <dsp:cNvPr id="0" name=""/>
        <dsp:cNvSpPr/>
      </dsp:nvSpPr>
      <dsp:spPr>
        <a:xfrm>
          <a:off x="2735183" y="3042300"/>
          <a:ext cx="640156" cy="304656"/>
        </a:xfrm>
        <a:custGeom>
          <a:avLst/>
          <a:gdLst/>
          <a:ahLst/>
          <a:cxnLst/>
          <a:rect l="0" t="0" r="0" b="0"/>
          <a:pathLst>
            <a:path>
              <a:moveTo>
                <a:pt x="0" y="0"/>
              </a:moveTo>
              <a:lnTo>
                <a:pt x="0" y="207614"/>
              </a:lnTo>
              <a:lnTo>
                <a:pt x="640156" y="207614"/>
              </a:lnTo>
              <a:lnTo>
                <a:pt x="640156"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12C376-7EFC-4E61-B825-C6F64B91F3B2}">
      <dsp:nvSpPr>
        <dsp:cNvPr id="0" name=""/>
        <dsp:cNvSpPr/>
      </dsp:nvSpPr>
      <dsp:spPr>
        <a:xfrm>
          <a:off x="2095027" y="3042300"/>
          <a:ext cx="640156" cy="304656"/>
        </a:xfrm>
        <a:custGeom>
          <a:avLst/>
          <a:gdLst/>
          <a:ahLst/>
          <a:cxnLst/>
          <a:rect l="0" t="0" r="0" b="0"/>
          <a:pathLst>
            <a:path>
              <a:moveTo>
                <a:pt x="640156" y="0"/>
              </a:moveTo>
              <a:lnTo>
                <a:pt x="640156" y="207614"/>
              </a:lnTo>
              <a:lnTo>
                <a:pt x="0" y="207614"/>
              </a:lnTo>
              <a:lnTo>
                <a:pt x="0"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145574-E586-4F53-8F3F-FBEC2EDD4AB2}">
      <dsp:nvSpPr>
        <dsp:cNvPr id="0" name=""/>
        <dsp:cNvSpPr/>
      </dsp:nvSpPr>
      <dsp:spPr>
        <a:xfrm>
          <a:off x="2735183" y="2072463"/>
          <a:ext cx="2658704" cy="304656"/>
        </a:xfrm>
        <a:custGeom>
          <a:avLst/>
          <a:gdLst/>
          <a:ahLst/>
          <a:cxnLst/>
          <a:rect l="0" t="0" r="0" b="0"/>
          <a:pathLst>
            <a:path>
              <a:moveTo>
                <a:pt x="2658704" y="0"/>
              </a:moveTo>
              <a:lnTo>
                <a:pt x="2658704" y="207614"/>
              </a:lnTo>
              <a:lnTo>
                <a:pt x="0" y="207614"/>
              </a:lnTo>
              <a:lnTo>
                <a:pt x="0" y="304656"/>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B93D17-5841-405A-ABAB-1D4958926019}">
      <dsp:nvSpPr>
        <dsp:cNvPr id="0" name=""/>
        <dsp:cNvSpPr/>
      </dsp:nvSpPr>
      <dsp:spPr>
        <a:xfrm>
          <a:off x="5348167" y="904470"/>
          <a:ext cx="91440" cy="304656"/>
        </a:xfrm>
        <a:custGeom>
          <a:avLst/>
          <a:gdLst/>
          <a:ahLst/>
          <a:cxnLst/>
          <a:rect l="0" t="0" r="0" b="0"/>
          <a:pathLst>
            <a:path>
              <a:moveTo>
                <a:pt x="45720" y="0"/>
              </a:moveTo>
              <a:lnTo>
                <a:pt x="45720" y="30465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FA4FA05-8D5B-42A3-A016-12408BE8E1B4}">
      <dsp:nvSpPr>
        <dsp:cNvPr id="0" name=""/>
        <dsp:cNvSpPr/>
      </dsp:nvSpPr>
      <dsp:spPr>
        <a:xfrm>
          <a:off x="4445188" y="2080"/>
          <a:ext cx="1897397" cy="90239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651FDD-EDB5-40AE-B390-075888FC5FCE}">
      <dsp:nvSpPr>
        <dsp:cNvPr id="0" name=""/>
        <dsp:cNvSpPr/>
      </dsp:nvSpPr>
      <dsp:spPr>
        <a:xfrm>
          <a:off x="4561580" y="112652"/>
          <a:ext cx="1897397" cy="90239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ABC TELECOM</a:t>
          </a:r>
        </a:p>
      </dsp:txBody>
      <dsp:txXfrm>
        <a:off x="4588010" y="139082"/>
        <a:ext cx="1844537" cy="849530"/>
      </dsp:txXfrm>
    </dsp:sp>
    <dsp:sp modelId="{DA36D433-D114-47A6-9CCC-E3FE78830EB1}">
      <dsp:nvSpPr>
        <dsp:cNvPr id="0" name=""/>
        <dsp:cNvSpPr/>
      </dsp:nvSpPr>
      <dsp:spPr>
        <a:xfrm>
          <a:off x="4677577" y="1209126"/>
          <a:ext cx="1432620" cy="86333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EB99B5-0B60-49FB-94A1-A151C8320AA9}">
      <dsp:nvSpPr>
        <dsp:cNvPr id="0" name=""/>
        <dsp:cNvSpPr/>
      </dsp:nvSpPr>
      <dsp:spPr>
        <a:xfrm>
          <a:off x="4793969" y="1319698"/>
          <a:ext cx="1432620" cy="86333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ADMIN</a:t>
          </a:r>
        </a:p>
      </dsp:txBody>
      <dsp:txXfrm>
        <a:off x="4819255" y="1344984"/>
        <a:ext cx="1382048" cy="812765"/>
      </dsp:txXfrm>
    </dsp:sp>
    <dsp:sp modelId="{B49355C4-70C7-48F7-9502-D9A1641B3B3C}">
      <dsp:nvSpPr>
        <dsp:cNvPr id="0" name=""/>
        <dsp:cNvSpPr/>
      </dsp:nvSpPr>
      <dsp:spPr>
        <a:xfrm>
          <a:off x="2075209" y="2377119"/>
          <a:ext cx="1319948" cy="6651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4ACCBC-B5E5-4689-9064-D6C5DAD6E912}">
      <dsp:nvSpPr>
        <dsp:cNvPr id="0" name=""/>
        <dsp:cNvSpPr/>
      </dsp:nvSpPr>
      <dsp:spPr>
        <a:xfrm>
          <a:off x="2191601" y="2487692"/>
          <a:ext cx="1319948" cy="6651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CUSTOMER</a:t>
          </a:r>
        </a:p>
      </dsp:txBody>
      <dsp:txXfrm>
        <a:off x="2211083" y="2507174"/>
        <a:ext cx="1280984" cy="626216"/>
      </dsp:txXfrm>
    </dsp:sp>
    <dsp:sp modelId="{FF15897E-AF7F-4C93-BB49-52DEE743E54D}">
      <dsp:nvSpPr>
        <dsp:cNvPr id="0" name=""/>
        <dsp:cNvSpPr/>
      </dsp:nvSpPr>
      <dsp:spPr>
        <a:xfrm>
          <a:off x="1571263" y="3346956"/>
          <a:ext cx="1047528" cy="6651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F2949A-4D92-44C2-8B34-0220B0042F0D}">
      <dsp:nvSpPr>
        <dsp:cNvPr id="0" name=""/>
        <dsp:cNvSpPr/>
      </dsp:nvSpPr>
      <dsp:spPr>
        <a:xfrm>
          <a:off x="1687655" y="3457528"/>
          <a:ext cx="1047528" cy="6651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Times New Roman" panose="02020603050405020304" pitchFamily="18" charset="0"/>
              <a:cs typeface="Times New Roman" panose="02020603050405020304" pitchFamily="18" charset="0"/>
            </a:rPr>
            <a:t>REGISTER</a:t>
          </a:r>
        </a:p>
      </dsp:txBody>
      <dsp:txXfrm>
        <a:off x="1707137" y="3477010"/>
        <a:ext cx="1008564" cy="626216"/>
      </dsp:txXfrm>
    </dsp:sp>
    <dsp:sp modelId="{92AA56C1-E4E2-4E75-8CE5-915B1501853E}">
      <dsp:nvSpPr>
        <dsp:cNvPr id="0" name=""/>
        <dsp:cNvSpPr/>
      </dsp:nvSpPr>
      <dsp:spPr>
        <a:xfrm>
          <a:off x="2851575" y="3346956"/>
          <a:ext cx="1047528" cy="6651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CADC9C-0DD6-4025-BCB0-5255B2444B63}">
      <dsp:nvSpPr>
        <dsp:cNvPr id="0" name=""/>
        <dsp:cNvSpPr/>
      </dsp:nvSpPr>
      <dsp:spPr>
        <a:xfrm>
          <a:off x="2967967" y="3457528"/>
          <a:ext cx="1047528" cy="6651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LOGIN</a:t>
          </a:r>
        </a:p>
      </dsp:txBody>
      <dsp:txXfrm>
        <a:off x="2987449" y="3477010"/>
        <a:ext cx="1008564" cy="626216"/>
      </dsp:txXfrm>
    </dsp:sp>
    <dsp:sp modelId="{3AD4C7CE-B32F-42C8-B481-57F1ECD70DEB}">
      <dsp:nvSpPr>
        <dsp:cNvPr id="0" name=""/>
        <dsp:cNvSpPr/>
      </dsp:nvSpPr>
      <dsp:spPr>
        <a:xfrm>
          <a:off x="2624361" y="4316792"/>
          <a:ext cx="1501956" cy="1167032"/>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1773E7-6BBB-4BA8-9474-21CD1C1DBA4D}">
      <dsp:nvSpPr>
        <dsp:cNvPr id="0" name=""/>
        <dsp:cNvSpPr/>
      </dsp:nvSpPr>
      <dsp:spPr>
        <a:xfrm>
          <a:off x="2740753" y="4427365"/>
          <a:ext cx="1501956" cy="116703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RAISING OF COMPLAINT</a:t>
          </a:r>
        </a:p>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CHECKING THE STATUS</a:t>
          </a:r>
        </a:p>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GIVING FEEDBACK</a:t>
          </a:r>
        </a:p>
      </dsp:txBody>
      <dsp:txXfrm>
        <a:off x="2774934" y="4461546"/>
        <a:ext cx="1433594" cy="1098670"/>
      </dsp:txXfrm>
    </dsp:sp>
    <dsp:sp modelId="{E8318298-6EEE-470D-B51A-B86D8404186D}">
      <dsp:nvSpPr>
        <dsp:cNvPr id="0" name=""/>
        <dsp:cNvSpPr/>
      </dsp:nvSpPr>
      <dsp:spPr>
        <a:xfrm>
          <a:off x="4525272" y="2377119"/>
          <a:ext cx="1541070" cy="6651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203770-D02F-42C3-ABD7-D7C02146A769}">
      <dsp:nvSpPr>
        <dsp:cNvPr id="0" name=""/>
        <dsp:cNvSpPr/>
      </dsp:nvSpPr>
      <dsp:spPr>
        <a:xfrm>
          <a:off x="4641664" y="2487692"/>
          <a:ext cx="1541070" cy="6651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MANAGE</a:t>
          </a:r>
          <a:r>
            <a:rPr lang="en-US" sz="1000" b="1" kern="1200" dirty="0">
              <a:latin typeface="Times New Roman" panose="02020603050405020304" pitchFamily="18" charset="0"/>
              <a:cs typeface="Times New Roman" panose="02020603050405020304" pitchFamily="18" charset="0"/>
            </a:rPr>
            <a:t>R</a:t>
          </a:r>
        </a:p>
      </dsp:txBody>
      <dsp:txXfrm>
        <a:off x="4661146" y="2507174"/>
        <a:ext cx="1502106" cy="626216"/>
      </dsp:txXfrm>
    </dsp:sp>
    <dsp:sp modelId="{262EEE0C-C504-4978-87A9-867E50D4CF73}">
      <dsp:nvSpPr>
        <dsp:cNvPr id="0" name=""/>
        <dsp:cNvSpPr/>
      </dsp:nvSpPr>
      <dsp:spPr>
        <a:xfrm>
          <a:off x="4131887" y="3346956"/>
          <a:ext cx="1047528" cy="6651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4F476B-BE99-4C4E-A70B-94049E3F5218}">
      <dsp:nvSpPr>
        <dsp:cNvPr id="0" name=""/>
        <dsp:cNvSpPr/>
      </dsp:nvSpPr>
      <dsp:spPr>
        <a:xfrm>
          <a:off x="4248279" y="3457528"/>
          <a:ext cx="1047528" cy="6651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latin typeface="Times New Roman" panose="02020603050405020304" pitchFamily="18" charset="0"/>
              <a:cs typeface="Times New Roman" panose="02020603050405020304" pitchFamily="18" charset="0"/>
            </a:rPr>
            <a:t>REGISTER</a:t>
          </a:r>
        </a:p>
      </dsp:txBody>
      <dsp:txXfrm>
        <a:off x="4267761" y="3477010"/>
        <a:ext cx="1008564" cy="626216"/>
      </dsp:txXfrm>
    </dsp:sp>
    <dsp:sp modelId="{63E31FBE-9894-4214-A75B-34626FB4A1E7}">
      <dsp:nvSpPr>
        <dsp:cNvPr id="0" name=""/>
        <dsp:cNvSpPr/>
      </dsp:nvSpPr>
      <dsp:spPr>
        <a:xfrm>
          <a:off x="5412199" y="3346956"/>
          <a:ext cx="1047528" cy="6651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7078BA-6BB1-4733-9815-0C8F32050EF1}">
      <dsp:nvSpPr>
        <dsp:cNvPr id="0" name=""/>
        <dsp:cNvSpPr/>
      </dsp:nvSpPr>
      <dsp:spPr>
        <a:xfrm>
          <a:off x="5528591" y="3457528"/>
          <a:ext cx="1047528" cy="6651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LOGIN</a:t>
          </a:r>
        </a:p>
      </dsp:txBody>
      <dsp:txXfrm>
        <a:off x="5548073" y="3477010"/>
        <a:ext cx="1008564" cy="626216"/>
      </dsp:txXfrm>
    </dsp:sp>
    <dsp:sp modelId="{F1B2B672-01BF-47D3-901D-E2C4E96E27BC}">
      <dsp:nvSpPr>
        <dsp:cNvPr id="0" name=""/>
        <dsp:cNvSpPr/>
      </dsp:nvSpPr>
      <dsp:spPr>
        <a:xfrm>
          <a:off x="5143330" y="4316792"/>
          <a:ext cx="1585266" cy="122405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A2EC12-9C2B-475D-9E54-702B4FFAA650}">
      <dsp:nvSpPr>
        <dsp:cNvPr id="0" name=""/>
        <dsp:cNvSpPr/>
      </dsp:nvSpPr>
      <dsp:spPr>
        <a:xfrm>
          <a:off x="5259722" y="4427365"/>
          <a:ext cx="1585266" cy="122405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CHECKING THE COMPLAINT IN PARTICULAR AREA AND ASSIGNING TO THE REQUIRED ENGINEER</a:t>
          </a:r>
        </a:p>
      </dsp:txBody>
      <dsp:txXfrm>
        <a:off x="5295573" y="4463216"/>
        <a:ext cx="1513564" cy="1152349"/>
      </dsp:txXfrm>
    </dsp:sp>
    <dsp:sp modelId="{0E1F2222-8371-4EC4-87CD-3EEEE4EB1AF2}">
      <dsp:nvSpPr>
        <dsp:cNvPr id="0" name=""/>
        <dsp:cNvSpPr/>
      </dsp:nvSpPr>
      <dsp:spPr>
        <a:xfrm>
          <a:off x="7000297" y="2377119"/>
          <a:ext cx="1712268" cy="6651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2F2A09-B72B-4325-89D4-6EFD778B7A68}">
      <dsp:nvSpPr>
        <dsp:cNvPr id="0" name=""/>
        <dsp:cNvSpPr/>
      </dsp:nvSpPr>
      <dsp:spPr>
        <a:xfrm>
          <a:off x="7116689" y="2487692"/>
          <a:ext cx="1712268" cy="6651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ENGINEER</a:t>
          </a:r>
        </a:p>
      </dsp:txBody>
      <dsp:txXfrm>
        <a:off x="7136171" y="2507174"/>
        <a:ext cx="1673304" cy="626216"/>
      </dsp:txXfrm>
    </dsp:sp>
    <dsp:sp modelId="{146B4BB9-B362-40D9-B51C-C3360D144D7B}">
      <dsp:nvSpPr>
        <dsp:cNvPr id="0" name=""/>
        <dsp:cNvSpPr/>
      </dsp:nvSpPr>
      <dsp:spPr>
        <a:xfrm>
          <a:off x="6692511" y="3346956"/>
          <a:ext cx="1047528" cy="6651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963E59-CCDF-43FB-A082-CAC06BF0D0A4}">
      <dsp:nvSpPr>
        <dsp:cNvPr id="0" name=""/>
        <dsp:cNvSpPr/>
      </dsp:nvSpPr>
      <dsp:spPr>
        <a:xfrm>
          <a:off x="6808903" y="3457528"/>
          <a:ext cx="1047528" cy="6651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REGISTER</a:t>
          </a:r>
        </a:p>
      </dsp:txBody>
      <dsp:txXfrm>
        <a:off x="6828385" y="3477010"/>
        <a:ext cx="1008564" cy="626216"/>
      </dsp:txXfrm>
    </dsp:sp>
    <dsp:sp modelId="{3AB6BFB0-6260-4B8D-83DA-0AB820D8A63E}">
      <dsp:nvSpPr>
        <dsp:cNvPr id="0" name=""/>
        <dsp:cNvSpPr/>
      </dsp:nvSpPr>
      <dsp:spPr>
        <a:xfrm>
          <a:off x="7972823" y="3346956"/>
          <a:ext cx="1047528" cy="6651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ABC389-2256-43B9-8C51-3FF4162BCCD1}">
      <dsp:nvSpPr>
        <dsp:cNvPr id="0" name=""/>
        <dsp:cNvSpPr/>
      </dsp:nvSpPr>
      <dsp:spPr>
        <a:xfrm>
          <a:off x="8089215" y="3457528"/>
          <a:ext cx="1047528" cy="665180"/>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LOGIN</a:t>
          </a:r>
        </a:p>
      </dsp:txBody>
      <dsp:txXfrm>
        <a:off x="8108697" y="3477010"/>
        <a:ext cx="1008564" cy="626216"/>
      </dsp:txXfrm>
    </dsp:sp>
    <dsp:sp modelId="{06EC8FA7-F7A4-4B54-9BC1-41BE786DC2A7}">
      <dsp:nvSpPr>
        <dsp:cNvPr id="0" name=""/>
        <dsp:cNvSpPr/>
      </dsp:nvSpPr>
      <dsp:spPr>
        <a:xfrm>
          <a:off x="7619539" y="4316792"/>
          <a:ext cx="1754096" cy="140900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734422-F8B1-449E-B587-5020FED2EDED}">
      <dsp:nvSpPr>
        <dsp:cNvPr id="0" name=""/>
        <dsp:cNvSpPr/>
      </dsp:nvSpPr>
      <dsp:spPr>
        <a:xfrm>
          <a:off x="7735931" y="4427365"/>
          <a:ext cx="1754096" cy="140900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CHECKING THE COMPLAINT AND RESOLVING </a:t>
          </a:r>
        </a:p>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UPDATING THE STATUS</a:t>
          </a:r>
        </a:p>
      </dsp:txBody>
      <dsp:txXfrm>
        <a:off x="7777199" y="4468633"/>
        <a:ext cx="1671560" cy="1326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B3042-6516-490B-90D6-B4A2C0366EB8}">
      <dsp:nvSpPr>
        <dsp:cNvPr id="0" name=""/>
        <dsp:cNvSpPr/>
      </dsp:nvSpPr>
      <dsp:spPr>
        <a:xfrm>
          <a:off x="4503166" y="1727199"/>
          <a:ext cx="899665" cy="967140"/>
        </a:xfrm>
        <a:custGeom>
          <a:avLst/>
          <a:gdLst/>
          <a:ahLst/>
          <a:cxnLst/>
          <a:rect l="0" t="0" r="0" b="0"/>
          <a:pathLst>
            <a:path>
              <a:moveTo>
                <a:pt x="0" y="0"/>
              </a:moveTo>
              <a:lnTo>
                <a:pt x="449832" y="0"/>
              </a:lnTo>
              <a:lnTo>
                <a:pt x="449832" y="967140"/>
              </a:lnTo>
              <a:lnTo>
                <a:pt x="899665" y="967140"/>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F2F8DB-E678-448C-BB2F-54787C44EFA9}">
      <dsp:nvSpPr>
        <dsp:cNvPr id="0" name=""/>
        <dsp:cNvSpPr/>
      </dsp:nvSpPr>
      <dsp:spPr>
        <a:xfrm>
          <a:off x="4503166" y="760058"/>
          <a:ext cx="899665" cy="967140"/>
        </a:xfrm>
        <a:custGeom>
          <a:avLst/>
          <a:gdLst/>
          <a:ahLst/>
          <a:cxnLst/>
          <a:rect l="0" t="0" r="0" b="0"/>
          <a:pathLst>
            <a:path>
              <a:moveTo>
                <a:pt x="0" y="967140"/>
              </a:moveTo>
              <a:lnTo>
                <a:pt x="449832" y="967140"/>
              </a:lnTo>
              <a:lnTo>
                <a:pt x="449832" y="0"/>
              </a:lnTo>
              <a:lnTo>
                <a:pt x="899665" y="0"/>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1EF8B0-076F-4D8C-9C64-35577A836E63}">
      <dsp:nvSpPr>
        <dsp:cNvPr id="0" name=""/>
        <dsp:cNvSpPr/>
      </dsp:nvSpPr>
      <dsp:spPr>
        <a:xfrm>
          <a:off x="4836" y="1041204"/>
          <a:ext cx="4498329" cy="1371990"/>
        </a:xfrm>
        <a:prstGeom prst="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b="1" u="sng" kern="1200" dirty="0">
              <a:latin typeface="Times New Roman" panose="02020603050405020304" pitchFamily="18" charset="0"/>
              <a:cs typeface="Times New Roman" panose="02020603050405020304" pitchFamily="18" charset="0"/>
            </a:rPr>
            <a:t>ADMIN</a:t>
          </a:r>
        </a:p>
      </dsp:txBody>
      <dsp:txXfrm>
        <a:off x="4836" y="1041204"/>
        <a:ext cx="4498329" cy="1371990"/>
      </dsp:txXfrm>
    </dsp:sp>
    <dsp:sp modelId="{C8E54482-5268-48B6-96E1-98D9FD46E0BB}">
      <dsp:nvSpPr>
        <dsp:cNvPr id="0" name=""/>
        <dsp:cNvSpPr/>
      </dsp:nvSpPr>
      <dsp:spPr>
        <a:xfrm>
          <a:off x="5402832" y="74063"/>
          <a:ext cx="4498329" cy="1371990"/>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u="sng" kern="1200">
              <a:latin typeface="Times New Roman" panose="02020603050405020304" pitchFamily="18" charset="0"/>
              <a:cs typeface="Times New Roman" panose="02020603050405020304" pitchFamily="18" charset="0"/>
            </a:rPr>
            <a:t>ADMIN PORTAL</a:t>
          </a:r>
        </a:p>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VIEWING MANAGERS</a:t>
          </a:r>
        </a:p>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VIEWING ENGINEERS</a:t>
          </a:r>
        </a:p>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VIEWING CUSTOMERS</a:t>
          </a:r>
        </a:p>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VIEWING COMPLAINTS</a:t>
          </a:r>
        </a:p>
        <a:p>
          <a:pPr marL="0" lvl="0" indent="0" algn="ctr" defTabSz="533400">
            <a:lnSpc>
              <a:spcPct val="90000"/>
            </a:lnSpc>
            <a:spcBef>
              <a:spcPct val="0"/>
            </a:spcBef>
            <a:spcAft>
              <a:spcPct val="35000"/>
            </a:spcAft>
            <a:buNone/>
          </a:pPr>
          <a:r>
            <a:rPr lang="en-US" sz="1200" kern="1200">
              <a:latin typeface="Times New Roman" panose="02020603050405020304" pitchFamily="18" charset="0"/>
              <a:cs typeface="Times New Roman" panose="02020603050405020304" pitchFamily="18" charset="0"/>
            </a:rPr>
            <a:t>VIEWING STAUS AND FEEDBACKS</a:t>
          </a:r>
        </a:p>
      </dsp:txBody>
      <dsp:txXfrm>
        <a:off x="5402832" y="74063"/>
        <a:ext cx="4498329" cy="1371990"/>
      </dsp:txXfrm>
    </dsp:sp>
    <dsp:sp modelId="{94A862D4-C9A8-4796-92DF-C929DDC47F0C}">
      <dsp:nvSpPr>
        <dsp:cNvPr id="0" name=""/>
        <dsp:cNvSpPr/>
      </dsp:nvSpPr>
      <dsp:spPr>
        <a:xfrm>
          <a:off x="5402832" y="2008345"/>
          <a:ext cx="4498329" cy="1371990"/>
        </a:xfrm>
        <a:prstGeom prst="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u="sng" kern="1200">
              <a:latin typeface="Times New Roman" panose="02020603050405020304" pitchFamily="18" charset="0"/>
              <a:cs typeface="Times New Roman" panose="02020603050405020304" pitchFamily="18" charset="0"/>
            </a:rPr>
            <a:t>FUNCTIONALITIES</a:t>
          </a:r>
        </a:p>
        <a:p>
          <a:pPr marL="0" lvl="0" indent="0" algn="ctr" defTabSz="533400">
            <a:lnSpc>
              <a:spcPct val="90000"/>
            </a:lnSpc>
            <a:spcBef>
              <a:spcPct val="0"/>
            </a:spcBef>
            <a:spcAft>
              <a:spcPct val="35000"/>
            </a:spcAft>
            <a:buNone/>
          </a:pPr>
          <a:r>
            <a:rPr lang="en-US" sz="1200" b="0" u="none" kern="1200">
              <a:latin typeface="Times New Roman" panose="02020603050405020304" pitchFamily="18" charset="0"/>
              <a:cs typeface="Times New Roman" panose="02020603050405020304" pitchFamily="18" charset="0"/>
            </a:rPr>
            <a:t>READING, UPDATING,DELETING CONTENT FROM THE SPECIFIC MODULES</a:t>
          </a:r>
        </a:p>
      </dsp:txBody>
      <dsp:txXfrm>
        <a:off x="5402832" y="2008345"/>
        <a:ext cx="4498329" cy="13719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B157A0-A23B-48BA-BE7E-2A60621BF6F5}">
      <dsp:nvSpPr>
        <dsp:cNvPr id="0" name=""/>
        <dsp:cNvSpPr/>
      </dsp:nvSpPr>
      <dsp:spPr>
        <a:xfrm>
          <a:off x="4842" y="1076126"/>
          <a:ext cx="2604292" cy="1302146"/>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CUSTOMER</a:t>
          </a:r>
        </a:p>
      </dsp:txBody>
      <dsp:txXfrm>
        <a:off x="42981" y="1114265"/>
        <a:ext cx="2528014" cy="1225868"/>
      </dsp:txXfrm>
    </dsp:sp>
    <dsp:sp modelId="{4FCF34EB-A9C1-4989-8A93-7F6A5CAB77B2}">
      <dsp:nvSpPr>
        <dsp:cNvPr id="0" name=""/>
        <dsp:cNvSpPr/>
      </dsp:nvSpPr>
      <dsp:spPr>
        <a:xfrm rot="19457599">
          <a:off x="2488555" y="1318906"/>
          <a:ext cx="1282878" cy="67851"/>
        </a:xfrm>
        <a:custGeom>
          <a:avLst/>
          <a:gdLst/>
          <a:ahLst/>
          <a:cxnLst/>
          <a:rect l="0" t="0" r="0" b="0"/>
          <a:pathLst>
            <a:path>
              <a:moveTo>
                <a:pt x="0" y="33925"/>
              </a:moveTo>
              <a:lnTo>
                <a:pt x="1282878" y="33925"/>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7922" y="1320760"/>
        <a:ext cx="64143" cy="64143"/>
      </dsp:txXfrm>
    </dsp:sp>
    <dsp:sp modelId="{55956B9E-399E-4E66-886D-FC8535A8480F}">
      <dsp:nvSpPr>
        <dsp:cNvPr id="0" name=""/>
        <dsp:cNvSpPr/>
      </dsp:nvSpPr>
      <dsp:spPr>
        <a:xfrm>
          <a:off x="3650853" y="327392"/>
          <a:ext cx="2604292" cy="1302146"/>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REGISTER</a:t>
          </a:r>
        </a:p>
      </dsp:txBody>
      <dsp:txXfrm>
        <a:off x="3688992" y="365531"/>
        <a:ext cx="2528014" cy="1225868"/>
      </dsp:txXfrm>
    </dsp:sp>
    <dsp:sp modelId="{071DDEF9-2750-4983-971D-B4B000E1B1A0}">
      <dsp:nvSpPr>
        <dsp:cNvPr id="0" name=""/>
        <dsp:cNvSpPr/>
      </dsp:nvSpPr>
      <dsp:spPr>
        <a:xfrm>
          <a:off x="6255145" y="944539"/>
          <a:ext cx="1041717" cy="67851"/>
        </a:xfrm>
        <a:custGeom>
          <a:avLst/>
          <a:gdLst/>
          <a:ahLst/>
          <a:cxnLst/>
          <a:rect l="0" t="0" r="0" b="0"/>
          <a:pathLst>
            <a:path>
              <a:moveTo>
                <a:pt x="0" y="33925"/>
              </a:moveTo>
              <a:lnTo>
                <a:pt x="1041717" y="33925"/>
              </a:lnTo>
            </a:path>
          </a:pathLst>
        </a:custGeom>
        <a:noFill/>
        <a:ln w="9525" cap="flat" cmpd="sng" algn="ctr">
          <a:solidFill>
            <a:schemeClr val="accent3">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9961" y="952422"/>
        <a:ext cx="52085" cy="52085"/>
      </dsp:txXfrm>
    </dsp:sp>
    <dsp:sp modelId="{09676417-2613-4172-AA31-2BB60B374398}">
      <dsp:nvSpPr>
        <dsp:cNvPr id="0" name=""/>
        <dsp:cNvSpPr/>
      </dsp:nvSpPr>
      <dsp:spPr>
        <a:xfrm>
          <a:off x="7296863" y="327392"/>
          <a:ext cx="2604292" cy="1302146"/>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E-MAIL</a:t>
          </a:r>
        </a:p>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PASSWORD</a:t>
          </a:r>
        </a:p>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NAME</a:t>
          </a:r>
        </a:p>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MOBILE NUMBER </a:t>
          </a:r>
        </a:p>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ADDRESS</a:t>
          </a:r>
        </a:p>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PINCODE</a:t>
          </a:r>
        </a:p>
      </dsp:txBody>
      <dsp:txXfrm>
        <a:off x="7335002" y="365531"/>
        <a:ext cx="2528014" cy="1225868"/>
      </dsp:txXfrm>
    </dsp:sp>
    <dsp:sp modelId="{2BA925FF-DD7F-45A6-A9B7-046772A066E5}">
      <dsp:nvSpPr>
        <dsp:cNvPr id="0" name=""/>
        <dsp:cNvSpPr/>
      </dsp:nvSpPr>
      <dsp:spPr>
        <a:xfrm rot="2142401">
          <a:off x="2488555" y="2067640"/>
          <a:ext cx="1282878" cy="67851"/>
        </a:xfrm>
        <a:custGeom>
          <a:avLst/>
          <a:gdLst/>
          <a:ahLst/>
          <a:cxnLst/>
          <a:rect l="0" t="0" r="0" b="0"/>
          <a:pathLst>
            <a:path>
              <a:moveTo>
                <a:pt x="0" y="33925"/>
              </a:moveTo>
              <a:lnTo>
                <a:pt x="1282878" y="33925"/>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7922" y="2069494"/>
        <a:ext cx="64143" cy="64143"/>
      </dsp:txXfrm>
    </dsp:sp>
    <dsp:sp modelId="{F978D057-0A9C-4A38-9494-5E17FFB698EC}">
      <dsp:nvSpPr>
        <dsp:cNvPr id="0" name=""/>
        <dsp:cNvSpPr/>
      </dsp:nvSpPr>
      <dsp:spPr>
        <a:xfrm>
          <a:off x="3650853" y="1824860"/>
          <a:ext cx="2604292" cy="1302146"/>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LOGIN</a:t>
          </a:r>
        </a:p>
      </dsp:txBody>
      <dsp:txXfrm>
        <a:off x="3688992" y="1862999"/>
        <a:ext cx="2528014" cy="1225868"/>
      </dsp:txXfrm>
    </dsp:sp>
    <dsp:sp modelId="{C5040F53-9678-4C2F-B2BD-54CDA70B6D5B}">
      <dsp:nvSpPr>
        <dsp:cNvPr id="0" name=""/>
        <dsp:cNvSpPr/>
      </dsp:nvSpPr>
      <dsp:spPr>
        <a:xfrm>
          <a:off x="6255145" y="2442007"/>
          <a:ext cx="1041717" cy="67851"/>
        </a:xfrm>
        <a:custGeom>
          <a:avLst/>
          <a:gdLst/>
          <a:ahLst/>
          <a:cxnLst/>
          <a:rect l="0" t="0" r="0" b="0"/>
          <a:pathLst>
            <a:path>
              <a:moveTo>
                <a:pt x="0" y="33925"/>
              </a:moveTo>
              <a:lnTo>
                <a:pt x="1041717" y="33925"/>
              </a:lnTo>
            </a:path>
          </a:pathLst>
        </a:custGeom>
        <a:noFill/>
        <a:ln w="9525" cap="flat" cmpd="sng" algn="ctr">
          <a:solidFill>
            <a:schemeClr val="accent3">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9961" y="2449890"/>
        <a:ext cx="52085" cy="52085"/>
      </dsp:txXfrm>
    </dsp:sp>
    <dsp:sp modelId="{595F1984-366F-4898-A974-45972F293DC4}">
      <dsp:nvSpPr>
        <dsp:cNvPr id="0" name=""/>
        <dsp:cNvSpPr/>
      </dsp:nvSpPr>
      <dsp:spPr>
        <a:xfrm>
          <a:off x="7296863" y="1824860"/>
          <a:ext cx="2604292" cy="1302146"/>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ENTER E-MAIL</a:t>
          </a:r>
        </a:p>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PASSWORD</a:t>
          </a:r>
        </a:p>
      </dsp:txBody>
      <dsp:txXfrm>
        <a:off x="7335002" y="1862999"/>
        <a:ext cx="2528014" cy="12258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1F835-4D3B-4D44-A936-B69DE6FB3291}">
      <dsp:nvSpPr>
        <dsp:cNvPr id="0" name=""/>
        <dsp:cNvSpPr/>
      </dsp:nvSpPr>
      <dsp:spPr>
        <a:xfrm>
          <a:off x="6192" y="1251544"/>
          <a:ext cx="1902618" cy="951309"/>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COMPLAINTS</a:t>
          </a:r>
        </a:p>
      </dsp:txBody>
      <dsp:txXfrm>
        <a:off x="34055" y="1279407"/>
        <a:ext cx="1846892" cy="895583"/>
      </dsp:txXfrm>
    </dsp:sp>
    <dsp:sp modelId="{071DDEF9-2750-4983-971D-B4B000E1B1A0}">
      <dsp:nvSpPr>
        <dsp:cNvPr id="0" name=""/>
        <dsp:cNvSpPr/>
      </dsp:nvSpPr>
      <dsp:spPr>
        <a:xfrm>
          <a:off x="1908810" y="1702414"/>
          <a:ext cx="761047" cy="49570"/>
        </a:xfrm>
        <a:custGeom>
          <a:avLst/>
          <a:gdLst/>
          <a:ahLst/>
          <a:cxnLst/>
          <a:rect l="0" t="0" r="0" b="0"/>
          <a:pathLst>
            <a:path>
              <a:moveTo>
                <a:pt x="0" y="24785"/>
              </a:moveTo>
              <a:lnTo>
                <a:pt x="761047" y="24785"/>
              </a:lnTo>
            </a:path>
          </a:pathLst>
        </a:custGeom>
        <a:noFill/>
        <a:ln w="9525" cap="flat" cmpd="sng" algn="ctr">
          <a:solidFill>
            <a:schemeClr val="accent3">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70307" y="1708173"/>
        <a:ext cx="38052" cy="38052"/>
      </dsp:txXfrm>
    </dsp:sp>
    <dsp:sp modelId="{09676417-2613-4172-AA31-2BB60B374398}">
      <dsp:nvSpPr>
        <dsp:cNvPr id="0" name=""/>
        <dsp:cNvSpPr/>
      </dsp:nvSpPr>
      <dsp:spPr>
        <a:xfrm>
          <a:off x="2669857" y="1251544"/>
          <a:ext cx="1902618" cy="951309"/>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kern="1200" dirty="0">
              <a:latin typeface="Times New Roman" panose="02020603050405020304" pitchFamily="18" charset="0"/>
              <a:cs typeface="Times New Roman" panose="02020603050405020304" pitchFamily="18" charset="0"/>
            </a:rPr>
            <a:t>E-MAIL</a:t>
          </a:r>
        </a:p>
        <a:p>
          <a:pPr marL="0" lvl="0" indent="0" algn="ctr" defTabSz="533400">
            <a:lnSpc>
              <a:spcPct val="90000"/>
            </a:lnSpc>
            <a:spcBef>
              <a:spcPct val="0"/>
            </a:spcBef>
            <a:spcAft>
              <a:spcPct val="35000"/>
            </a:spcAft>
            <a:buNone/>
          </a:pPr>
          <a:r>
            <a:rPr lang="en-US" sz="1200" b="0" kern="1200" dirty="0">
              <a:latin typeface="Times New Roman" panose="02020603050405020304" pitchFamily="18" charset="0"/>
              <a:cs typeface="Times New Roman" panose="02020603050405020304" pitchFamily="18" charset="0"/>
            </a:rPr>
            <a:t>PINCODE</a:t>
          </a:r>
        </a:p>
        <a:p>
          <a:pPr marL="0" lvl="0" indent="0" algn="ctr" defTabSz="533400">
            <a:lnSpc>
              <a:spcPct val="90000"/>
            </a:lnSpc>
            <a:spcBef>
              <a:spcPct val="0"/>
            </a:spcBef>
            <a:spcAft>
              <a:spcPct val="35000"/>
            </a:spcAft>
            <a:buNone/>
          </a:pPr>
          <a:r>
            <a:rPr lang="en-US" sz="1200" b="0" kern="1200" dirty="0">
              <a:latin typeface="Times New Roman" panose="02020603050405020304" pitchFamily="18" charset="0"/>
              <a:cs typeface="Times New Roman" panose="02020603050405020304" pitchFamily="18" charset="0"/>
            </a:rPr>
            <a:t>COMPLAINT </a:t>
          </a:r>
        </a:p>
        <a:p>
          <a:pPr marL="0" lvl="0" indent="0" algn="ctr" defTabSz="533400">
            <a:lnSpc>
              <a:spcPct val="90000"/>
            </a:lnSpc>
            <a:spcBef>
              <a:spcPct val="0"/>
            </a:spcBef>
            <a:spcAft>
              <a:spcPct val="35000"/>
            </a:spcAft>
            <a:buNone/>
          </a:pPr>
          <a:r>
            <a:rPr lang="en-US" sz="1200" b="0" kern="1200" dirty="0">
              <a:latin typeface="Times New Roman" panose="02020603050405020304" pitchFamily="18" charset="0"/>
              <a:cs typeface="Times New Roman" panose="02020603050405020304" pitchFamily="18" charset="0"/>
            </a:rPr>
            <a:t>STATUS</a:t>
          </a:r>
        </a:p>
      </dsp:txBody>
      <dsp:txXfrm>
        <a:off x="2697720" y="1279407"/>
        <a:ext cx="1846892" cy="895583"/>
      </dsp:txXfrm>
    </dsp:sp>
    <dsp:sp modelId="{10322BC0-528E-4886-AD1A-A0818E22A5BF}">
      <dsp:nvSpPr>
        <dsp:cNvPr id="0" name=""/>
        <dsp:cNvSpPr/>
      </dsp:nvSpPr>
      <dsp:spPr>
        <a:xfrm>
          <a:off x="4572475" y="1702414"/>
          <a:ext cx="761047" cy="49570"/>
        </a:xfrm>
        <a:custGeom>
          <a:avLst/>
          <a:gdLst/>
          <a:ahLst/>
          <a:cxnLst/>
          <a:rect l="0" t="0" r="0" b="0"/>
          <a:pathLst>
            <a:path>
              <a:moveTo>
                <a:pt x="0" y="24785"/>
              </a:moveTo>
              <a:lnTo>
                <a:pt x="761047" y="24785"/>
              </a:lnTo>
            </a:path>
          </a:pathLst>
        </a:custGeom>
        <a:noFill/>
        <a:ln w="9525" cap="flat" cmpd="sng" algn="ctr">
          <a:solidFill>
            <a:schemeClr val="accent3">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4933973" y="1708173"/>
        <a:ext cx="38052" cy="38052"/>
      </dsp:txXfrm>
    </dsp:sp>
    <dsp:sp modelId="{CDC1D204-0D27-495B-ADE2-95D42119B2BA}">
      <dsp:nvSpPr>
        <dsp:cNvPr id="0" name=""/>
        <dsp:cNvSpPr/>
      </dsp:nvSpPr>
      <dsp:spPr>
        <a:xfrm>
          <a:off x="5333523" y="1251544"/>
          <a:ext cx="1902618" cy="951309"/>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VIEW FEEDBACK </a:t>
          </a:r>
        </a:p>
      </dsp:txBody>
      <dsp:txXfrm>
        <a:off x="5361386" y="1279407"/>
        <a:ext cx="1846892" cy="895583"/>
      </dsp:txXfrm>
    </dsp:sp>
    <dsp:sp modelId="{E8F51881-342E-405A-86C4-075CAD0AE9F4}">
      <dsp:nvSpPr>
        <dsp:cNvPr id="0" name=""/>
        <dsp:cNvSpPr/>
      </dsp:nvSpPr>
      <dsp:spPr>
        <a:xfrm>
          <a:off x="7236141" y="1702414"/>
          <a:ext cx="761047" cy="49570"/>
        </a:xfrm>
        <a:custGeom>
          <a:avLst/>
          <a:gdLst/>
          <a:ahLst/>
          <a:cxnLst/>
          <a:rect l="0" t="0" r="0" b="0"/>
          <a:pathLst>
            <a:path>
              <a:moveTo>
                <a:pt x="0" y="24785"/>
              </a:moveTo>
              <a:lnTo>
                <a:pt x="761047" y="24785"/>
              </a:lnTo>
            </a:path>
          </a:pathLst>
        </a:custGeom>
        <a:noFill/>
        <a:ln w="9525" cap="flat" cmpd="sng" algn="ctr">
          <a:solidFill>
            <a:schemeClr val="accent3">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7597638" y="1708173"/>
        <a:ext cx="38052" cy="38052"/>
      </dsp:txXfrm>
    </dsp:sp>
    <dsp:sp modelId="{427FC1B6-6095-4C86-850D-AA0D1755C835}">
      <dsp:nvSpPr>
        <dsp:cNvPr id="0" name=""/>
        <dsp:cNvSpPr/>
      </dsp:nvSpPr>
      <dsp:spPr>
        <a:xfrm>
          <a:off x="7997188" y="1251544"/>
          <a:ext cx="1902618" cy="951309"/>
        </a:xfrm>
        <a:prstGeom prst="roundRect">
          <a:avLst>
            <a:gd name="adj" fmla="val 10000"/>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TICKET ID</a:t>
          </a:r>
        </a:p>
        <a:p>
          <a:pPr marL="0" lvl="0" indent="0" algn="ctr"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E-MAIL</a:t>
          </a:r>
        </a:p>
        <a:p>
          <a:pPr marL="0" lvl="0" indent="0" algn="ctr"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FEEDBACK </a:t>
          </a:r>
        </a:p>
      </dsp:txBody>
      <dsp:txXfrm>
        <a:off x="8025051" y="1279407"/>
        <a:ext cx="1846892" cy="8955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4D9C8-5B4D-47AC-BB0E-2B1D6A964228}">
      <dsp:nvSpPr>
        <dsp:cNvPr id="0" name=""/>
        <dsp:cNvSpPr/>
      </dsp:nvSpPr>
      <dsp:spPr>
        <a:xfrm>
          <a:off x="987331" y="1211814"/>
          <a:ext cx="2091530" cy="1045765"/>
        </a:xfrm>
        <a:prstGeom prst="roundRect">
          <a:avLst>
            <a:gd name="adj" fmla="val 1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MANAGER</a:t>
          </a:r>
        </a:p>
      </dsp:txBody>
      <dsp:txXfrm>
        <a:off x="1017960" y="1242443"/>
        <a:ext cx="2030272" cy="984507"/>
      </dsp:txXfrm>
    </dsp:sp>
    <dsp:sp modelId="{19FD9AB7-25C5-41C3-AB01-932A4DAA1A97}">
      <dsp:nvSpPr>
        <dsp:cNvPr id="0" name=""/>
        <dsp:cNvSpPr/>
      </dsp:nvSpPr>
      <dsp:spPr>
        <a:xfrm rot="18263574">
          <a:off x="2759800" y="1102387"/>
          <a:ext cx="1466495" cy="54492"/>
        </a:xfrm>
        <a:custGeom>
          <a:avLst/>
          <a:gdLst/>
          <a:ahLst/>
          <a:cxnLst/>
          <a:rect l="0" t="0" r="0" b="0"/>
          <a:pathLst>
            <a:path>
              <a:moveTo>
                <a:pt x="0" y="27246"/>
              </a:moveTo>
              <a:lnTo>
                <a:pt x="1466495" y="27246"/>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56385" y="1092971"/>
        <a:ext cx="73324" cy="73324"/>
      </dsp:txXfrm>
    </dsp:sp>
    <dsp:sp modelId="{075922EF-AB13-4697-81FE-2755FAFF8373}">
      <dsp:nvSpPr>
        <dsp:cNvPr id="0" name=""/>
        <dsp:cNvSpPr/>
      </dsp:nvSpPr>
      <dsp:spPr>
        <a:xfrm>
          <a:off x="3907234" y="1686"/>
          <a:ext cx="2091530" cy="1045765"/>
        </a:xfrm>
        <a:prstGeom prst="roundRect">
          <a:avLst>
            <a:gd name="adj" fmla="val 10000"/>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REGISTER</a:t>
          </a:r>
        </a:p>
      </dsp:txBody>
      <dsp:txXfrm>
        <a:off x="3937863" y="32315"/>
        <a:ext cx="2030272" cy="984507"/>
      </dsp:txXfrm>
    </dsp:sp>
    <dsp:sp modelId="{C53F5681-DD12-4597-8E3F-E1C137F78C4C}">
      <dsp:nvSpPr>
        <dsp:cNvPr id="0" name=""/>
        <dsp:cNvSpPr/>
      </dsp:nvSpPr>
      <dsp:spPr>
        <a:xfrm>
          <a:off x="5998764" y="497323"/>
          <a:ext cx="836612" cy="54492"/>
        </a:xfrm>
        <a:custGeom>
          <a:avLst/>
          <a:gdLst/>
          <a:ahLst/>
          <a:cxnLst/>
          <a:rect l="0" t="0" r="0" b="0"/>
          <a:pathLst>
            <a:path>
              <a:moveTo>
                <a:pt x="0" y="27246"/>
              </a:moveTo>
              <a:lnTo>
                <a:pt x="836612" y="27246"/>
              </a:lnTo>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96155" y="503654"/>
        <a:ext cx="41830" cy="41830"/>
      </dsp:txXfrm>
    </dsp:sp>
    <dsp:sp modelId="{17DE5DFE-9533-4E51-A075-1EFBB4014BD3}">
      <dsp:nvSpPr>
        <dsp:cNvPr id="0" name=""/>
        <dsp:cNvSpPr/>
      </dsp:nvSpPr>
      <dsp:spPr>
        <a:xfrm>
          <a:off x="6835377" y="1686"/>
          <a:ext cx="2091530" cy="1045765"/>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ENTER EMAIL</a:t>
          </a:r>
        </a:p>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ENTER PASSWORD</a:t>
          </a:r>
        </a:p>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ENTER NAME</a:t>
          </a:r>
        </a:p>
        <a:p>
          <a:pPr marL="0" lvl="0" indent="0" algn="ctr" defTabSz="488950">
            <a:lnSpc>
              <a:spcPct val="90000"/>
            </a:lnSpc>
            <a:spcBef>
              <a:spcPct val="0"/>
            </a:spcBef>
            <a:spcAft>
              <a:spcPct val="35000"/>
            </a:spcAft>
            <a:buNone/>
          </a:pPr>
          <a:r>
            <a:rPr lang="en-US" sz="1100" b="1" kern="1200">
              <a:latin typeface="Times New Roman" panose="02020603050405020304" pitchFamily="18" charset="0"/>
              <a:cs typeface="Times New Roman" panose="02020603050405020304" pitchFamily="18" charset="0"/>
            </a:rPr>
            <a:t>ENTER PINCODE</a:t>
          </a:r>
        </a:p>
        <a:p>
          <a:pPr marL="0" lvl="0" indent="0" algn="ctr" defTabSz="488950">
            <a:lnSpc>
              <a:spcPct val="90000"/>
            </a:lnSpc>
            <a:spcBef>
              <a:spcPct val="0"/>
            </a:spcBef>
            <a:spcAft>
              <a:spcPct val="35000"/>
            </a:spcAft>
            <a:buNone/>
          </a:pPr>
          <a:endParaRPr lang="en-US" sz="1100" kern="1200"/>
        </a:p>
      </dsp:txBody>
      <dsp:txXfrm>
        <a:off x="6866006" y="32315"/>
        <a:ext cx="2030272" cy="984507"/>
      </dsp:txXfrm>
    </dsp:sp>
    <dsp:sp modelId="{1B43BCD4-7D3B-4275-A5DD-5411F9EC9712}">
      <dsp:nvSpPr>
        <dsp:cNvPr id="0" name=""/>
        <dsp:cNvSpPr/>
      </dsp:nvSpPr>
      <dsp:spPr>
        <a:xfrm rot="21568884">
          <a:off x="3078845" y="1703702"/>
          <a:ext cx="828405" cy="54492"/>
        </a:xfrm>
        <a:custGeom>
          <a:avLst/>
          <a:gdLst/>
          <a:ahLst/>
          <a:cxnLst/>
          <a:rect l="0" t="0" r="0" b="0"/>
          <a:pathLst>
            <a:path>
              <a:moveTo>
                <a:pt x="0" y="27246"/>
              </a:moveTo>
              <a:lnTo>
                <a:pt x="828405" y="27246"/>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72338" y="1710238"/>
        <a:ext cx="41420" cy="41420"/>
      </dsp:txXfrm>
    </dsp:sp>
    <dsp:sp modelId="{1D3B8CB6-33BF-48DF-804A-E46D40BF8ABC}">
      <dsp:nvSpPr>
        <dsp:cNvPr id="0" name=""/>
        <dsp:cNvSpPr/>
      </dsp:nvSpPr>
      <dsp:spPr>
        <a:xfrm>
          <a:off x="3907234" y="1204316"/>
          <a:ext cx="2091530" cy="1045765"/>
        </a:xfrm>
        <a:prstGeom prst="roundRect">
          <a:avLst>
            <a:gd name="adj" fmla="val 10000"/>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LOGIN</a:t>
          </a:r>
        </a:p>
      </dsp:txBody>
      <dsp:txXfrm>
        <a:off x="3937863" y="1234945"/>
        <a:ext cx="2030272" cy="984507"/>
      </dsp:txXfrm>
    </dsp:sp>
    <dsp:sp modelId="{AA34CF44-D89D-4B72-A0A6-6E1D1F071F51}">
      <dsp:nvSpPr>
        <dsp:cNvPr id="0" name=""/>
        <dsp:cNvSpPr/>
      </dsp:nvSpPr>
      <dsp:spPr>
        <a:xfrm>
          <a:off x="5998764" y="1699953"/>
          <a:ext cx="836612" cy="54492"/>
        </a:xfrm>
        <a:custGeom>
          <a:avLst/>
          <a:gdLst/>
          <a:ahLst/>
          <a:cxnLst/>
          <a:rect l="0" t="0" r="0" b="0"/>
          <a:pathLst>
            <a:path>
              <a:moveTo>
                <a:pt x="0" y="27246"/>
              </a:moveTo>
              <a:lnTo>
                <a:pt x="836612" y="27246"/>
              </a:lnTo>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96155" y="1706284"/>
        <a:ext cx="41830" cy="41830"/>
      </dsp:txXfrm>
    </dsp:sp>
    <dsp:sp modelId="{65D4B476-AA24-4208-ADDD-4BE9005B8585}">
      <dsp:nvSpPr>
        <dsp:cNvPr id="0" name=""/>
        <dsp:cNvSpPr/>
      </dsp:nvSpPr>
      <dsp:spPr>
        <a:xfrm>
          <a:off x="6835377" y="1204316"/>
          <a:ext cx="2091530" cy="1045765"/>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ENTER EMAIL</a:t>
          </a:r>
        </a:p>
        <a:p>
          <a:pPr marL="0" lvl="0" indent="0" algn="ctr" defTabSz="488950">
            <a:lnSpc>
              <a:spcPct val="90000"/>
            </a:lnSpc>
            <a:spcBef>
              <a:spcPct val="0"/>
            </a:spcBef>
            <a:spcAft>
              <a:spcPct val="35000"/>
            </a:spcAft>
            <a:buNone/>
          </a:pPr>
          <a:r>
            <a:rPr lang="en-US" sz="1100" b="1" kern="1200" dirty="0">
              <a:latin typeface="Times New Roman" panose="02020603050405020304" pitchFamily="18" charset="0"/>
              <a:cs typeface="Times New Roman" panose="02020603050405020304" pitchFamily="18" charset="0"/>
            </a:rPr>
            <a:t>ENTER PASSWORD</a:t>
          </a:r>
        </a:p>
      </dsp:txBody>
      <dsp:txXfrm>
        <a:off x="6866006" y="1234945"/>
        <a:ext cx="2030272" cy="984507"/>
      </dsp:txXfrm>
    </dsp:sp>
    <dsp:sp modelId="{14D0EA23-30D2-4D90-9B58-EC7CBF0F4BD7}">
      <dsp:nvSpPr>
        <dsp:cNvPr id="0" name=""/>
        <dsp:cNvSpPr/>
      </dsp:nvSpPr>
      <dsp:spPr>
        <a:xfrm rot="3316400">
          <a:off x="2765975" y="2305017"/>
          <a:ext cx="1454145" cy="54492"/>
        </a:xfrm>
        <a:custGeom>
          <a:avLst/>
          <a:gdLst/>
          <a:ahLst/>
          <a:cxnLst/>
          <a:rect l="0" t="0" r="0" b="0"/>
          <a:pathLst>
            <a:path>
              <a:moveTo>
                <a:pt x="0" y="27246"/>
              </a:moveTo>
              <a:lnTo>
                <a:pt x="1454145" y="27246"/>
              </a:lnTo>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56694" y="2295909"/>
        <a:ext cx="72707" cy="72707"/>
      </dsp:txXfrm>
    </dsp:sp>
    <dsp:sp modelId="{05283F28-280B-4CCB-92CF-F7EAC99E4071}">
      <dsp:nvSpPr>
        <dsp:cNvPr id="0" name=""/>
        <dsp:cNvSpPr/>
      </dsp:nvSpPr>
      <dsp:spPr>
        <a:xfrm>
          <a:off x="3907234" y="2406946"/>
          <a:ext cx="2091530" cy="1045765"/>
        </a:xfrm>
        <a:prstGeom prst="roundRect">
          <a:avLst>
            <a:gd name="adj" fmla="val 10000"/>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ASSIGN ENGINEER</a:t>
          </a:r>
        </a:p>
      </dsp:txBody>
      <dsp:txXfrm>
        <a:off x="3937863" y="2437575"/>
        <a:ext cx="2030272" cy="984507"/>
      </dsp:txXfrm>
    </dsp:sp>
    <dsp:sp modelId="{72134AE0-9A76-4C8D-B4B0-A522DCF41102}">
      <dsp:nvSpPr>
        <dsp:cNvPr id="0" name=""/>
        <dsp:cNvSpPr/>
      </dsp:nvSpPr>
      <dsp:spPr>
        <a:xfrm>
          <a:off x="5998764" y="2902583"/>
          <a:ext cx="836612" cy="54492"/>
        </a:xfrm>
        <a:custGeom>
          <a:avLst/>
          <a:gdLst/>
          <a:ahLst/>
          <a:cxnLst/>
          <a:rect l="0" t="0" r="0" b="0"/>
          <a:pathLst>
            <a:path>
              <a:moveTo>
                <a:pt x="0" y="27246"/>
              </a:moveTo>
              <a:lnTo>
                <a:pt x="836612" y="27246"/>
              </a:lnTo>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96155" y="2908914"/>
        <a:ext cx="41830" cy="41830"/>
      </dsp:txXfrm>
    </dsp:sp>
    <dsp:sp modelId="{A0667CE7-9941-4F47-A43E-18C0D5C951B6}">
      <dsp:nvSpPr>
        <dsp:cNvPr id="0" name=""/>
        <dsp:cNvSpPr/>
      </dsp:nvSpPr>
      <dsp:spPr>
        <a:xfrm>
          <a:off x="6835377" y="2406946"/>
          <a:ext cx="2091530" cy="1045765"/>
        </a:xfrm>
        <a:prstGeom prst="roundRect">
          <a:avLst>
            <a:gd name="adj" fmla="val 10000"/>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CUSTOMER EMAIL</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TICKET ID</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COMPLAINT</a:t>
          </a:r>
        </a:p>
        <a:p>
          <a:pPr marL="0" lvl="0" indent="0" algn="ctr"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STATUS</a:t>
          </a:r>
        </a:p>
      </dsp:txBody>
      <dsp:txXfrm>
        <a:off x="6866006" y="2437575"/>
        <a:ext cx="2030272" cy="9845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32646-8616-438F-A946-15DDE83E8DE7}">
      <dsp:nvSpPr>
        <dsp:cNvPr id="0" name=""/>
        <dsp:cNvSpPr/>
      </dsp:nvSpPr>
      <dsp:spPr>
        <a:xfrm>
          <a:off x="6920" y="1498939"/>
          <a:ext cx="2603199" cy="1301599"/>
        </a:xfrm>
        <a:prstGeom prst="roundRect">
          <a:avLst>
            <a:gd name="adj" fmla="val 10000"/>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ENGINEER</a:t>
          </a:r>
        </a:p>
      </dsp:txBody>
      <dsp:txXfrm>
        <a:off x="45043" y="1537062"/>
        <a:ext cx="2526953" cy="1225353"/>
      </dsp:txXfrm>
    </dsp:sp>
    <dsp:sp modelId="{61A9E4D2-EF79-47D3-8186-B7AF4CEE33E6}">
      <dsp:nvSpPr>
        <dsp:cNvPr id="0" name=""/>
        <dsp:cNvSpPr/>
      </dsp:nvSpPr>
      <dsp:spPr>
        <a:xfrm rot="19457599">
          <a:off x="2489589" y="1748282"/>
          <a:ext cx="1282340" cy="54492"/>
        </a:xfrm>
        <a:custGeom>
          <a:avLst/>
          <a:gdLst/>
          <a:ahLst/>
          <a:cxnLst/>
          <a:rect l="0" t="0" r="0" b="0"/>
          <a:pathLst>
            <a:path>
              <a:moveTo>
                <a:pt x="0" y="27246"/>
              </a:moveTo>
              <a:lnTo>
                <a:pt x="1282340" y="2724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8701" y="1743470"/>
        <a:ext cx="64117" cy="64117"/>
      </dsp:txXfrm>
    </dsp:sp>
    <dsp:sp modelId="{DD865369-0CAE-4C7F-BA7B-608DCB01CE67}">
      <dsp:nvSpPr>
        <dsp:cNvPr id="0" name=""/>
        <dsp:cNvSpPr/>
      </dsp:nvSpPr>
      <dsp:spPr>
        <a:xfrm>
          <a:off x="3651399" y="750519"/>
          <a:ext cx="2603199" cy="1301599"/>
        </a:xfrm>
        <a:prstGeom prst="roundRect">
          <a:avLst>
            <a:gd name="adj" fmla="val 10000"/>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u="none" kern="1200" dirty="0">
              <a:latin typeface="Times New Roman" panose="02020603050405020304" pitchFamily="18" charset="0"/>
              <a:cs typeface="Times New Roman" panose="02020603050405020304" pitchFamily="18" charset="0"/>
            </a:rPr>
            <a:t>REGISTER</a:t>
          </a:r>
        </a:p>
      </dsp:txBody>
      <dsp:txXfrm>
        <a:off x="3689522" y="788642"/>
        <a:ext cx="2526953" cy="1225353"/>
      </dsp:txXfrm>
    </dsp:sp>
    <dsp:sp modelId="{41A3AE71-4013-42BA-A58E-B1ACF212BB33}">
      <dsp:nvSpPr>
        <dsp:cNvPr id="0" name=""/>
        <dsp:cNvSpPr/>
      </dsp:nvSpPr>
      <dsp:spPr>
        <a:xfrm>
          <a:off x="6254599" y="1374073"/>
          <a:ext cx="1041279" cy="54492"/>
        </a:xfrm>
        <a:custGeom>
          <a:avLst/>
          <a:gdLst/>
          <a:ahLst/>
          <a:cxnLst/>
          <a:rect l="0" t="0" r="0" b="0"/>
          <a:pathLst>
            <a:path>
              <a:moveTo>
                <a:pt x="0" y="27246"/>
              </a:moveTo>
              <a:lnTo>
                <a:pt x="1041279" y="27246"/>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9207" y="1375287"/>
        <a:ext cx="52063" cy="52063"/>
      </dsp:txXfrm>
    </dsp:sp>
    <dsp:sp modelId="{94648005-CB18-4434-888F-BB4B9ECDADFC}">
      <dsp:nvSpPr>
        <dsp:cNvPr id="0" name=""/>
        <dsp:cNvSpPr/>
      </dsp:nvSpPr>
      <dsp:spPr>
        <a:xfrm>
          <a:off x="7295879" y="750519"/>
          <a:ext cx="2603199" cy="1301599"/>
        </a:xfrm>
        <a:prstGeom prst="roundRect">
          <a:avLst>
            <a:gd name="adj" fmla="val 10000"/>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ENTER EMAIL</a:t>
          </a:r>
        </a:p>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ENTER PASSWORD</a:t>
          </a:r>
        </a:p>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ENTER NAME</a:t>
          </a:r>
        </a:p>
      </dsp:txBody>
      <dsp:txXfrm>
        <a:off x="7334002" y="788642"/>
        <a:ext cx="2526953" cy="1225353"/>
      </dsp:txXfrm>
    </dsp:sp>
    <dsp:sp modelId="{67E0A154-CA27-4B80-A563-9C6DC5D24CAB}">
      <dsp:nvSpPr>
        <dsp:cNvPr id="0" name=""/>
        <dsp:cNvSpPr/>
      </dsp:nvSpPr>
      <dsp:spPr>
        <a:xfrm rot="2142401">
          <a:off x="2489589" y="2496702"/>
          <a:ext cx="1282340" cy="54492"/>
        </a:xfrm>
        <a:custGeom>
          <a:avLst/>
          <a:gdLst/>
          <a:ahLst/>
          <a:cxnLst/>
          <a:rect l="0" t="0" r="0" b="0"/>
          <a:pathLst>
            <a:path>
              <a:moveTo>
                <a:pt x="0" y="27246"/>
              </a:moveTo>
              <a:lnTo>
                <a:pt x="1282340" y="27246"/>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8701" y="2491890"/>
        <a:ext cx="64117" cy="64117"/>
      </dsp:txXfrm>
    </dsp:sp>
    <dsp:sp modelId="{C752BE8A-73AD-450A-B50D-89121673B949}">
      <dsp:nvSpPr>
        <dsp:cNvPr id="0" name=""/>
        <dsp:cNvSpPr/>
      </dsp:nvSpPr>
      <dsp:spPr>
        <a:xfrm>
          <a:off x="3651399" y="2247358"/>
          <a:ext cx="2603199" cy="1301599"/>
        </a:xfrm>
        <a:prstGeom prst="roundRect">
          <a:avLst>
            <a:gd name="adj" fmla="val 10000"/>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LOGIN</a:t>
          </a:r>
        </a:p>
      </dsp:txBody>
      <dsp:txXfrm>
        <a:off x="3689522" y="2285481"/>
        <a:ext cx="2526953" cy="1225353"/>
      </dsp:txXfrm>
    </dsp:sp>
    <dsp:sp modelId="{8C78D02D-561F-4CAF-8EBB-7B3493AAD737}">
      <dsp:nvSpPr>
        <dsp:cNvPr id="0" name=""/>
        <dsp:cNvSpPr/>
      </dsp:nvSpPr>
      <dsp:spPr>
        <a:xfrm>
          <a:off x="6254599" y="2870912"/>
          <a:ext cx="1041279" cy="54492"/>
        </a:xfrm>
        <a:custGeom>
          <a:avLst/>
          <a:gdLst/>
          <a:ahLst/>
          <a:cxnLst/>
          <a:rect l="0" t="0" r="0" b="0"/>
          <a:pathLst>
            <a:path>
              <a:moveTo>
                <a:pt x="0" y="27246"/>
              </a:moveTo>
              <a:lnTo>
                <a:pt x="1041279" y="27246"/>
              </a:lnTo>
            </a:path>
          </a:pathLst>
        </a:cu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49207" y="2872126"/>
        <a:ext cx="52063" cy="52063"/>
      </dsp:txXfrm>
    </dsp:sp>
    <dsp:sp modelId="{56393564-4772-43B0-A32D-228889BC9296}">
      <dsp:nvSpPr>
        <dsp:cNvPr id="0" name=""/>
        <dsp:cNvSpPr/>
      </dsp:nvSpPr>
      <dsp:spPr>
        <a:xfrm>
          <a:off x="7295879" y="2247358"/>
          <a:ext cx="2603199" cy="1301599"/>
        </a:xfrm>
        <a:prstGeom prst="roundRect">
          <a:avLst>
            <a:gd name="adj" fmla="val 10000"/>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ENTER EMAIL</a:t>
          </a:r>
        </a:p>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ENTER PASSWORD</a:t>
          </a:r>
        </a:p>
      </dsp:txBody>
      <dsp:txXfrm>
        <a:off x="7334002" y="2285481"/>
        <a:ext cx="2526953" cy="12253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29098-7B32-4CA2-8B5B-12869F22DE71}">
      <dsp:nvSpPr>
        <dsp:cNvPr id="0" name=""/>
        <dsp:cNvSpPr/>
      </dsp:nvSpPr>
      <dsp:spPr>
        <a:xfrm>
          <a:off x="902478" y="1346269"/>
          <a:ext cx="1077940" cy="10779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5D6FD7-9574-4565-807D-80C9D93CA2D2}">
      <dsp:nvSpPr>
        <dsp:cNvPr id="0" name=""/>
        <dsp:cNvSpPr/>
      </dsp:nvSpPr>
      <dsp:spPr>
        <a:xfrm>
          <a:off x="243736" y="2741704"/>
          <a:ext cx="239542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User friendly application.</a:t>
          </a:r>
        </a:p>
      </dsp:txBody>
      <dsp:txXfrm>
        <a:off x="243736" y="2741704"/>
        <a:ext cx="2395422" cy="720000"/>
      </dsp:txXfrm>
    </dsp:sp>
    <dsp:sp modelId="{281F5069-089A-4953-A04C-9FC0909358B4}">
      <dsp:nvSpPr>
        <dsp:cNvPr id="0" name=""/>
        <dsp:cNvSpPr/>
      </dsp:nvSpPr>
      <dsp:spPr>
        <a:xfrm>
          <a:off x="3717099" y="1346269"/>
          <a:ext cx="1077940" cy="10779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08C1DC-FB06-415B-9E94-35539C89E291}">
      <dsp:nvSpPr>
        <dsp:cNvPr id="0" name=""/>
        <dsp:cNvSpPr/>
      </dsp:nvSpPr>
      <dsp:spPr>
        <a:xfrm>
          <a:off x="3058358" y="2741704"/>
          <a:ext cx="239542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Easy to Register, Login and raise a complaint regarding the customer’s problem.</a:t>
          </a:r>
        </a:p>
      </dsp:txBody>
      <dsp:txXfrm>
        <a:off x="3058358" y="2741704"/>
        <a:ext cx="2395422" cy="720000"/>
      </dsp:txXfrm>
    </dsp:sp>
    <dsp:sp modelId="{DDACE2F0-F681-4F82-B18B-E07F802FE572}">
      <dsp:nvSpPr>
        <dsp:cNvPr id="0" name=""/>
        <dsp:cNvSpPr/>
      </dsp:nvSpPr>
      <dsp:spPr>
        <a:xfrm>
          <a:off x="6531721" y="1346269"/>
          <a:ext cx="1077940" cy="10779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89B5CB-EB66-4403-9B4B-6DF99360B8A6}">
      <dsp:nvSpPr>
        <dsp:cNvPr id="0" name=""/>
        <dsp:cNvSpPr/>
      </dsp:nvSpPr>
      <dsp:spPr>
        <a:xfrm>
          <a:off x="5872979" y="2741704"/>
          <a:ext cx="239542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This allows us to rapidly identify and resolve the precise problem..</a:t>
          </a:r>
        </a:p>
      </dsp:txBody>
      <dsp:txXfrm>
        <a:off x="5872979" y="2741704"/>
        <a:ext cx="2395422" cy="720000"/>
      </dsp:txXfrm>
    </dsp:sp>
    <dsp:sp modelId="{D9F82357-D943-4B6E-BF67-72B12F3C969A}">
      <dsp:nvSpPr>
        <dsp:cNvPr id="0" name=""/>
        <dsp:cNvSpPr/>
      </dsp:nvSpPr>
      <dsp:spPr>
        <a:xfrm>
          <a:off x="9346342" y="1346269"/>
          <a:ext cx="1077940" cy="10779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68A985-6B06-4CEE-BBD0-BF29F2575ACA}">
      <dsp:nvSpPr>
        <dsp:cNvPr id="0" name=""/>
        <dsp:cNvSpPr/>
      </dsp:nvSpPr>
      <dsp:spPr>
        <a:xfrm>
          <a:off x="8687601" y="2741704"/>
          <a:ext cx="239542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Positive feedback from the customer can lead to further more purchases</a:t>
          </a:r>
        </a:p>
      </dsp:txBody>
      <dsp:txXfrm>
        <a:off x="8687601" y="2741704"/>
        <a:ext cx="2395422"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18EDD-1F50-4A9D-9D17-DA26C563508A}">
      <dsp:nvSpPr>
        <dsp:cNvPr id="0" name=""/>
        <dsp:cNvSpPr/>
      </dsp:nvSpPr>
      <dsp:spPr>
        <a:xfrm>
          <a:off x="682677" y="832591"/>
          <a:ext cx="2058750" cy="205875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65EB3-C653-4EB1-A2E7-E1803280F14A}">
      <dsp:nvSpPr>
        <dsp:cNvPr id="0" name=""/>
        <dsp:cNvSpPr/>
      </dsp:nvSpPr>
      <dsp:spPr>
        <a:xfrm>
          <a:off x="1121427" y="1271342"/>
          <a:ext cx="1181250" cy="1181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541F3-0BD8-4BAC-8C67-CDF613AE1A25}">
      <dsp:nvSpPr>
        <dsp:cNvPr id="0" name=""/>
        <dsp:cNvSpPr/>
      </dsp:nvSpPr>
      <dsp:spPr>
        <a:xfrm>
          <a:off x="24552" y="3532592"/>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This web application is user friendly and it is provided with easy application of services.</a:t>
          </a:r>
        </a:p>
      </dsp:txBody>
      <dsp:txXfrm>
        <a:off x="24552" y="3532592"/>
        <a:ext cx="3375000" cy="720000"/>
      </dsp:txXfrm>
    </dsp:sp>
    <dsp:sp modelId="{180BCA69-FB57-4218-8BAB-BE6A2F1109F0}">
      <dsp:nvSpPr>
        <dsp:cNvPr id="0" name=""/>
        <dsp:cNvSpPr/>
      </dsp:nvSpPr>
      <dsp:spPr>
        <a:xfrm>
          <a:off x="4648302" y="832591"/>
          <a:ext cx="2058750" cy="205875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A962A5-C451-44EE-979C-8CBA798B83EE}">
      <dsp:nvSpPr>
        <dsp:cNvPr id="0" name=""/>
        <dsp:cNvSpPr/>
      </dsp:nvSpPr>
      <dsp:spPr>
        <a:xfrm>
          <a:off x="5087052" y="1271342"/>
          <a:ext cx="1181250" cy="1181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D0CFC1-3EBF-4276-BA6B-09A607038CF1}">
      <dsp:nvSpPr>
        <dsp:cNvPr id="0" name=""/>
        <dsp:cNvSpPr/>
      </dsp:nvSpPr>
      <dsp:spPr>
        <a:xfrm>
          <a:off x="3990177" y="3532592"/>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This application was created in a very efficient, LESS time-consuming, and responsive manner.</a:t>
          </a:r>
        </a:p>
      </dsp:txBody>
      <dsp:txXfrm>
        <a:off x="3990177" y="3532592"/>
        <a:ext cx="3375000" cy="720000"/>
      </dsp:txXfrm>
    </dsp:sp>
    <dsp:sp modelId="{833E3A34-EE50-47CC-9101-9C0ECBF9F345}">
      <dsp:nvSpPr>
        <dsp:cNvPr id="0" name=""/>
        <dsp:cNvSpPr/>
      </dsp:nvSpPr>
      <dsp:spPr>
        <a:xfrm>
          <a:off x="8613927" y="832591"/>
          <a:ext cx="2058750" cy="205875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0527EC-4188-4098-92FF-5F4A3D75BD52}">
      <dsp:nvSpPr>
        <dsp:cNvPr id="0" name=""/>
        <dsp:cNvSpPr/>
      </dsp:nvSpPr>
      <dsp:spPr>
        <a:xfrm>
          <a:off x="9052677" y="1271342"/>
          <a:ext cx="1181250" cy="1181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B1D7A7-BB98-4645-89F2-7A58455C5DE7}">
      <dsp:nvSpPr>
        <dsp:cNvPr id="0" name=""/>
        <dsp:cNvSpPr/>
      </dsp:nvSpPr>
      <dsp:spPr>
        <a:xfrm>
          <a:off x="7955802" y="3532592"/>
          <a:ext cx="337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After resolving the complaint the customer can give their valuable feedback.</a:t>
          </a:r>
        </a:p>
      </dsp:txBody>
      <dsp:txXfrm>
        <a:off x="7955802" y="3532592"/>
        <a:ext cx="3375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pPr/>
              <a:t>10/27/2022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pPr/>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pPr/>
              <a:t>10/27/2022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pPr/>
              <a:t>10/27/2022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pPr/>
              <a:t>10/27/2022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pPr/>
              <a:t>10/27/2022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pPr/>
              <a:t>10/27/2022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pPr/>
              <a:t>10/27/2022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pPr/>
              <a:t>10/27/2022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pPr/>
              <a:t>10/27/2022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pPr/>
              <a:t>10/27/2022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pPr/>
              <a:t>10/27/2022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pPr/>
              <a:t>10/27/2022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pPr/>
              <a:t>10/27/2022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pPr/>
              <a:t>10/27/2022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pPr/>
              <a:t>10/27/2022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pPr/>
              <a:t>10/27/2022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png"/><Relationship Id="rId7" Type="http://schemas.openxmlformats.org/officeDocument/2006/relationships/diagramColors" Target="../diagrams/colors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9" name="Rectangle 108">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blip>
          <a:srcRect t="6504" b="9202"/>
          <a:stretch/>
        </p:blipFill>
        <p:spPr>
          <a:xfrm>
            <a:off x="10695" y="-44710"/>
            <a:ext cx="12188389" cy="6857990"/>
          </a:xfrm>
          <a:prstGeom prst="rect">
            <a:avLst/>
          </a:prstGeom>
        </p:spPr>
      </p:pic>
      <p:grpSp>
        <p:nvGrpSpPr>
          <p:cNvPr id="112" name="Group 111">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13"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15"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6"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7"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8"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19"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0"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1"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2"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3"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4"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25"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6"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7"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8"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29"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0"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1"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2"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3"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4"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a:bodyPr>
          <a:lstStyle/>
          <a:p>
            <a:pPr algn="ctr"/>
            <a:r>
              <a:rPr lang="en-US" sz="5400" b="1" u="sng" dirty="0">
                <a:latin typeface="Times New Roman" panose="02020603050405020304" pitchFamily="18" charset="0"/>
                <a:cs typeface="Times New Roman" panose="02020603050405020304" pitchFamily="18" charset="0"/>
              </a:rPr>
              <a:t>ABC Telecom Ltd</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sz="2800" b="1" i="1" u="sng" dirty="0">
                <a:latin typeface="Times New Roman" panose="02020603050405020304" pitchFamily="18" charset="0"/>
                <a:cs typeface="Times New Roman" panose="02020603050405020304" pitchFamily="18" charset="0"/>
              </a:rPr>
              <a:t>Complaint Redressal System</a:t>
            </a:r>
          </a:p>
        </p:txBody>
      </p:sp>
    </p:spTree>
    <p:extLst>
      <p:ext uri="{BB962C8B-B14F-4D97-AF65-F5344CB8AC3E}">
        <p14:creationId xmlns:p14="http://schemas.microsoft.com/office/powerpoint/2010/main" val="133719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CAF4-7B84-E714-A9F0-3E0BB420BEA8}"/>
              </a:ext>
            </a:extLst>
          </p:cNvPr>
          <p:cNvSpPr>
            <a:spLocks noGrp="1"/>
          </p:cNvSpPr>
          <p:nvPr>
            <p:ph type="title"/>
          </p:nvPr>
        </p:nvSpPr>
        <p:spPr>
          <a:xfrm>
            <a:off x="1253379" y="0"/>
            <a:ext cx="9906000" cy="652170"/>
          </a:xfrm>
        </p:spPr>
        <p:txBody>
          <a:bodyPr/>
          <a:lstStyle/>
          <a:p>
            <a:pPr algn="ctr"/>
            <a:r>
              <a:rPr lang="en-US" b="1" u="sng" dirty="0">
                <a:solidFill>
                  <a:schemeClr val="bg1">
                    <a:lumMod val="95000"/>
                    <a:lumOff val="5000"/>
                  </a:schemeClr>
                </a:solidFill>
                <a:latin typeface="Times New Roman" panose="02020603050405020304" pitchFamily="18" charset="0"/>
                <a:cs typeface="Times New Roman" panose="02020603050405020304" pitchFamily="18" charset="0"/>
              </a:rPr>
              <a:t>TESTNG TESTING: -( Frontend)</a:t>
            </a:r>
            <a:endParaRPr lang="en-US" dirty="0"/>
          </a:p>
        </p:txBody>
      </p:sp>
      <p:sp>
        <p:nvSpPr>
          <p:cNvPr id="3" name="Text Placeholder 2">
            <a:extLst>
              <a:ext uri="{FF2B5EF4-FFF2-40B4-BE49-F238E27FC236}">
                <a16:creationId xmlns:a16="http://schemas.microsoft.com/office/drawing/2014/main" id="{776208F0-7586-C139-C007-1F7A650A707B}"/>
              </a:ext>
            </a:extLst>
          </p:cNvPr>
          <p:cNvSpPr>
            <a:spLocks noGrp="1"/>
          </p:cNvSpPr>
          <p:nvPr>
            <p:ph type="body" idx="1"/>
          </p:nvPr>
        </p:nvSpPr>
        <p:spPr>
          <a:xfrm>
            <a:off x="1143000" y="652170"/>
            <a:ext cx="9906000" cy="1374776"/>
          </a:xfrm>
        </p:spPr>
        <p:txBody>
          <a:bodyPr>
            <a:normAutofit/>
          </a:bodyPr>
          <a:lstStyle/>
          <a:p>
            <a:r>
              <a:rPr lang="en-US" sz="2000" b="1" u="sng" dirty="0">
                <a:solidFill>
                  <a:schemeClr val="bg1">
                    <a:lumMod val="95000"/>
                    <a:lumOff val="5000"/>
                  </a:schemeClr>
                </a:solidFill>
                <a:latin typeface="Times New Roman" panose="02020603050405020304" pitchFamily="18" charset="0"/>
                <a:cs typeface="Times New Roman" panose="02020603050405020304" pitchFamily="18" charset="0"/>
              </a:rPr>
              <a:t>ADMIN module:</a:t>
            </a:r>
          </a:p>
        </p:txBody>
      </p:sp>
      <p:pic>
        <p:nvPicPr>
          <p:cNvPr id="7" name="Picture 6" descr="Graphical user interface, text, application&#10;&#10;Description automatically generated">
            <a:extLst>
              <a:ext uri="{FF2B5EF4-FFF2-40B4-BE49-F238E27FC236}">
                <a16:creationId xmlns:a16="http://schemas.microsoft.com/office/drawing/2014/main" id="{99F9FA5D-4A50-FD8D-1AA9-4240C9E85B79}"/>
              </a:ext>
            </a:extLst>
          </p:cNvPr>
          <p:cNvPicPr>
            <a:picLocks noChangeAspect="1"/>
          </p:cNvPicPr>
          <p:nvPr/>
        </p:nvPicPr>
        <p:blipFill>
          <a:blip r:embed="rId2"/>
          <a:stretch>
            <a:fillRect/>
          </a:stretch>
        </p:blipFill>
        <p:spPr>
          <a:xfrm>
            <a:off x="1143000" y="1349477"/>
            <a:ext cx="10016379" cy="4520381"/>
          </a:xfrm>
          <a:prstGeom prst="rect">
            <a:avLst/>
          </a:prstGeom>
        </p:spPr>
      </p:pic>
    </p:spTree>
    <p:extLst>
      <p:ext uri="{BB962C8B-B14F-4D97-AF65-F5344CB8AC3E}">
        <p14:creationId xmlns:p14="http://schemas.microsoft.com/office/powerpoint/2010/main" val="3245368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8" name="Group 12">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4">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6" name="Group 15">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9"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0"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1"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3"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39" name="Group 16">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8" name="Group 17">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9"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0"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1"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3"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4"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AB81E8A2-54A2-1DF0-A72A-378B0C378369}"/>
              </a:ext>
            </a:extLst>
          </p:cNvPr>
          <p:cNvSpPr>
            <a:spLocks noGrp="1"/>
          </p:cNvSpPr>
          <p:nvPr>
            <p:ph type="title"/>
          </p:nvPr>
        </p:nvSpPr>
        <p:spPr>
          <a:xfrm>
            <a:off x="1143001" y="1007533"/>
            <a:ext cx="9905998" cy="1092200"/>
          </a:xfrm>
        </p:spPr>
        <p:txBody>
          <a:bodyPr>
            <a:normAutofit/>
          </a:bodyPr>
          <a:lstStyle/>
          <a:p>
            <a:pPr algn="ctr"/>
            <a:r>
              <a:rPr lang="en-US" b="1" u="sng" dirty="0">
                <a:latin typeface="Times New Roman" panose="02020603050405020304" pitchFamily="18" charset="0"/>
                <a:cs typeface="Times New Roman" panose="02020603050405020304" pitchFamily="18" charset="0"/>
              </a:rPr>
              <a:t>CUSTOMER MODULE</a:t>
            </a:r>
          </a:p>
        </p:txBody>
      </p:sp>
      <p:graphicFrame>
        <p:nvGraphicFramePr>
          <p:cNvPr id="4" name="Content Placeholder 3">
            <a:extLst>
              <a:ext uri="{FF2B5EF4-FFF2-40B4-BE49-F238E27FC236}">
                <a16:creationId xmlns:a16="http://schemas.microsoft.com/office/drawing/2014/main" id="{D594234C-8775-8B2A-2902-C1A2BB0E01E8}"/>
              </a:ext>
            </a:extLst>
          </p:cNvPr>
          <p:cNvGraphicFramePr>
            <a:graphicFrameLocks noGrp="1"/>
          </p:cNvGraphicFramePr>
          <p:nvPr>
            <p:ph idx="1"/>
            <p:extLst>
              <p:ext uri="{D42A27DB-BD31-4B8C-83A1-F6EECF244321}">
                <p14:modId xmlns:p14="http://schemas.microsoft.com/office/powerpoint/2010/main" val="1042527269"/>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00112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B8AE45-CE58-8221-05F7-39E57C54060F}"/>
              </a:ext>
            </a:extLst>
          </p:cNvPr>
          <p:cNvSpPr>
            <a:spLocks noGrp="1"/>
          </p:cNvSpPr>
          <p:nvPr>
            <p:ph type="title"/>
          </p:nvPr>
        </p:nvSpPr>
        <p:spPr>
          <a:xfrm>
            <a:off x="1581680" y="542925"/>
            <a:ext cx="9048219" cy="1092200"/>
          </a:xfrm>
        </p:spPr>
        <p:txBody>
          <a:bodyPr anchor="ctr">
            <a:normAutofit/>
          </a:bodyPr>
          <a:lstStyle/>
          <a:p>
            <a:pPr algn="ctr"/>
            <a:r>
              <a:rPr lang="en-US" b="1" u="sng" dirty="0">
                <a:solidFill>
                  <a:srgbClr val="FFFFFF"/>
                </a:solidFill>
                <a:latin typeface="Times New Roman" panose="02020603050405020304" pitchFamily="18" charset="0"/>
                <a:cs typeface="Times New Roman" panose="02020603050405020304" pitchFamily="18" charset="0"/>
              </a:rPr>
              <a:t>CUSTOMER MODULE</a:t>
            </a:r>
            <a:endParaRPr lang="en-US" dirty="0">
              <a:solidFill>
                <a:srgbClr val="FFFFFF"/>
              </a:solidFill>
            </a:endParaRPr>
          </a:p>
        </p:txBody>
      </p:sp>
      <p:sp>
        <p:nvSpPr>
          <p:cNvPr id="3" name="Content Placeholder 2">
            <a:extLst>
              <a:ext uri="{FF2B5EF4-FFF2-40B4-BE49-F238E27FC236}">
                <a16:creationId xmlns:a16="http://schemas.microsoft.com/office/drawing/2014/main" id="{484F42DB-5238-EF91-49CC-13061AD53F8B}"/>
              </a:ext>
            </a:extLst>
          </p:cNvPr>
          <p:cNvSpPr>
            <a:spLocks noGrp="1"/>
          </p:cNvSpPr>
          <p:nvPr>
            <p:ph idx="1"/>
          </p:nvPr>
        </p:nvSpPr>
        <p:spPr>
          <a:xfrm>
            <a:off x="1248303" y="1549401"/>
            <a:ext cx="9900179" cy="3952624"/>
          </a:xfrm>
        </p:spPr>
        <p:txBody>
          <a:bodyPr anchor="ctr">
            <a:normAutofit/>
          </a:bodyPr>
          <a:lstStyle/>
          <a:p>
            <a:r>
              <a:rPr lang="en-IN" sz="2000" dirty="0">
                <a:solidFill>
                  <a:schemeClr val="tx1"/>
                </a:solidFill>
                <a:latin typeface="Times New Roman" panose="02020603050405020304" pitchFamily="18" charset="0"/>
                <a:cs typeface="Times New Roman" panose="02020603050405020304" pitchFamily="18" charset="0"/>
              </a:rPr>
              <a:t>Customer should have to register with all the required details in the portal.</a:t>
            </a:r>
          </a:p>
          <a:p>
            <a:r>
              <a:rPr lang="en-IN" sz="2000" dirty="0">
                <a:latin typeface="Times New Roman" panose="02020603050405020304" pitchFamily="18" charset="0"/>
                <a:cs typeface="Times New Roman" panose="02020603050405020304" pitchFamily="18" charset="0"/>
              </a:rPr>
              <a:t>After successful registration popup will rise.</a:t>
            </a:r>
          </a:p>
          <a:p>
            <a:r>
              <a:rPr lang="en-IN" sz="2000" dirty="0">
                <a:solidFill>
                  <a:schemeClr val="tx1"/>
                </a:solidFill>
                <a:latin typeface="Times New Roman" panose="02020603050405020304" pitchFamily="18" charset="0"/>
                <a:cs typeface="Times New Roman" panose="02020603050405020304" pitchFamily="18" charset="0"/>
              </a:rPr>
              <a:t>To raise a complaint customer should have to login with correct ema</a:t>
            </a:r>
            <a:r>
              <a:rPr lang="en-IN" sz="2000" dirty="0">
                <a:latin typeface="Times New Roman" panose="02020603050405020304" pitchFamily="18" charset="0"/>
                <a:cs typeface="Times New Roman" panose="02020603050405020304" pitchFamily="18" charset="0"/>
              </a:rPr>
              <a:t>il and password.</a:t>
            </a:r>
          </a:p>
          <a:p>
            <a:r>
              <a:rPr lang="en-IN" sz="2000" dirty="0">
                <a:solidFill>
                  <a:schemeClr val="tx1"/>
                </a:solidFill>
                <a:latin typeface="Times New Roman" panose="02020603050405020304" pitchFamily="18" charset="0"/>
                <a:cs typeface="Times New Roman" panose="02020603050405020304" pitchFamily="18" charset="0"/>
              </a:rPr>
              <a:t>After successful</a:t>
            </a:r>
            <a:r>
              <a:rPr lang="en-US" sz="2000" dirty="0">
                <a:solidFill>
                  <a:srgbClr val="FFFFFF"/>
                </a:solidFill>
                <a:latin typeface="Times New Roman" panose="02020603050405020304" pitchFamily="18" charset="0"/>
                <a:cs typeface="Times New Roman" panose="02020603050405020304" pitchFamily="18" charset="0"/>
              </a:rPr>
              <a:t> login Customer can raise a complain by providing the following minimal details like Name,</a:t>
            </a:r>
            <a:r>
              <a:rPr lang="en-US" sz="2000" dirty="0">
                <a:solidFill>
                  <a:schemeClr val="tx1"/>
                </a:solidFill>
                <a:latin typeface="Times New Roman" pitchFamily="18" charset="0"/>
                <a:cs typeface="Times New Roman" pitchFamily="18" charset="0"/>
              </a:rPr>
              <a:t> Address , PIN Code, Mobile number and type of problem to raise a complaint.</a:t>
            </a:r>
          </a:p>
          <a:p>
            <a:r>
              <a:rPr lang="en-US" sz="2000" dirty="0">
                <a:solidFill>
                  <a:schemeClr val="tx1"/>
                </a:solidFill>
                <a:latin typeface="Times New Roman" pitchFamily="18" charset="0"/>
                <a:cs typeface="Times New Roman" pitchFamily="18" charset="0"/>
              </a:rPr>
              <a:t>Once the complaint is submitted then the ticket will be raise and shared to manager .</a:t>
            </a:r>
          </a:p>
          <a:p>
            <a:endParaRPr lang="en-US" sz="2000" dirty="0">
              <a:solidFill>
                <a:schemeClr val="tx1"/>
              </a:solidFill>
              <a:latin typeface="Times New Roman" pitchFamily="18" charset="0"/>
              <a:cs typeface="Times New Roman" pitchFamily="18" charset="0"/>
            </a:endParaRPr>
          </a:p>
          <a:p>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243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ABC0-9346-30FC-8EB2-26D6A6E24C20}"/>
              </a:ext>
            </a:extLst>
          </p:cNvPr>
          <p:cNvSpPr>
            <a:spLocks noGrp="1"/>
          </p:cNvSpPr>
          <p:nvPr>
            <p:ph type="title"/>
          </p:nvPr>
        </p:nvSpPr>
        <p:spPr>
          <a:xfrm>
            <a:off x="1318693" y="0"/>
            <a:ext cx="9906000" cy="642839"/>
          </a:xfrm>
        </p:spPr>
        <p:txBody>
          <a:bodyPr>
            <a:normAutofit/>
          </a:bodyPr>
          <a:lstStyle/>
          <a:p>
            <a:pPr algn="ctr"/>
            <a:r>
              <a:rPr lang="en-US" b="1" u="sng" dirty="0">
                <a:solidFill>
                  <a:schemeClr val="bg1">
                    <a:lumMod val="95000"/>
                    <a:lumOff val="5000"/>
                  </a:schemeClr>
                </a:solidFill>
                <a:latin typeface="Times New Roman" panose="02020603050405020304" pitchFamily="18" charset="0"/>
                <a:cs typeface="Times New Roman" panose="02020603050405020304" pitchFamily="18" charset="0"/>
              </a:rPr>
              <a:t>TESTNG TESTING: - ( frontend )</a:t>
            </a:r>
          </a:p>
        </p:txBody>
      </p:sp>
      <p:sp>
        <p:nvSpPr>
          <p:cNvPr id="3" name="Text Placeholder 2">
            <a:extLst>
              <a:ext uri="{FF2B5EF4-FFF2-40B4-BE49-F238E27FC236}">
                <a16:creationId xmlns:a16="http://schemas.microsoft.com/office/drawing/2014/main" id="{AB2F9E8B-7C0F-7F07-46DA-4597296EB809}"/>
              </a:ext>
            </a:extLst>
          </p:cNvPr>
          <p:cNvSpPr>
            <a:spLocks noGrp="1"/>
          </p:cNvSpPr>
          <p:nvPr>
            <p:ph type="body" idx="1"/>
          </p:nvPr>
        </p:nvSpPr>
        <p:spPr>
          <a:xfrm>
            <a:off x="1143000" y="710778"/>
            <a:ext cx="9906000" cy="530193"/>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Customer frontpage:</a:t>
            </a:r>
          </a:p>
          <a:p>
            <a:endParaRPr lang="en-US" dirty="0"/>
          </a:p>
        </p:txBody>
      </p:sp>
      <p:pic>
        <p:nvPicPr>
          <p:cNvPr id="4" name="Picture 3">
            <a:extLst>
              <a:ext uri="{FF2B5EF4-FFF2-40B4-BE49-F238E27FC236}">
                <a16:creationId xmlns:a16="http://schemas.microsoft.com/office/drawing/2014/main" id="{08C4D930-CB69-225F-E3EC-C01AB77E8AA4}"/>
              </a:ext>
            </a:extLst>
          </p:cNvPr>
          <p:cNvPicPr>
            <a:picLocks noChangeAspect="1"/>
          </p:cNvPicPr>
          <p:nvPr/>
        </p:nvPicPr>
        <p:blipFill>
          <a:blip r:embed="rId2"/>
          <a:stretch>
            <a:fillRect/>
          </a:stretch>
        </p:blipFill>
        <p:spPr>
          <a:xfrm>
            <a:off x="1143000" y="1139293"/>
            <a:ext cx="10081693" cy="3773170"/>
          </a:xfrm>
          <a:prstGeom prst="rect">
            <a:avLst/>
          </a:prstGeom>
        </p:spPr>
      </p:pic>
      <p:pic>
        <p:nvPicPr>
          <p:cNvPr id="5" name="Picture 4">
            <a:extLst>
              <a:ext uri="{FF2B5EF4-FFF2-40B4-BE49-F238E27FC236}">
                <a16:creationId xmlns:a16="http://schemas.microsoft.com/office/drawing/2014/main" id="{25E58C76-3A48-5777-69DF-B0422D14782D}"/>
              </a:ext>
            </a:extLst>
          </p:cNvPr>
          <p:cNvPicPr>
            <a:picLocks noChangeAspect="1"/>
          </p:cNvPicPr>
          <p:nvPr/>
        </p:nvPicPr>
        <p:blipFill>
          <a:blip r:embed="rId3"/>
          <a:stretch>
            <a:fillRect/>
          </a:stretch>
        </p:blipFill>
        <p:spPr>
          <a:xfrm>
            <a:off x="1143000" y="5219914"/>
            <a:ext cx="10081693" cy="1407028"/>
          </a:xfrm>
          <a:prstGeom prst="rect">
            <a:avLst/>
          </a:prstGeom>
        </p:spPr>
      </p:pic>
    </p:spTree>
    <p:extLst>
      <p:ext uri="{BB962C8B-B14F-4D97-AF65-F5344CB8AC3E}">
        <p14:creationId xmlns:p14="http://schemas.microsoft.com/office/powerpoint/2010/main" val="290393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3C58-E009-36A0-526C-72F506092798}"/>
              </a:ext>
            </a:extLst>
          </p:cNvPr>
          <p:cNvSpPr>
            <a:spLocks noGrp="1"/>
          </p:cNvSpPr>
          <p:nvPr>
            <p:ph type="title"/>
          </p:nvPr>
        </p:nvSpPr>
        <p:spPr/>
        <p:txBody>
          <a:bodyPr>
            <a:normAutofit/>
          </a:bodyPr>
          <a:lstStyle/>
          <a:p>
            <a:b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2000" b="1" u="sng"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92E38139-52F1-D0AD-9AEE-791744A87FBB}"/>
              </a:ext>
            </a:extLst>
          </p:cNvPr>
          <p:cNvSpPr>
            <a:spLocks noGrp="1"/>
          </p:cNvSpPr>
          <p:nvPr>
            <p:ph type="body" idx="1"/>
          </p:nvPr>
        </p:nvSpPr>
        <p:spPr/>
        <p:txBody>
          <a:bodyPr/>
          <a:lstStyle/>
          <a:p>
            <a:r>
              <a:rPr lang="en-US"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POSTMAN TESTING:</a:t>
            </a:r>
            <a:endParaRPr lang="en-US" dirty="0"/>
          </a:p>
        </p:txBody>
      </p:sp>
      <p:pic>
        <p:nvPicPr>
          <p:cNvPr id="4" name="Content Placeholder 3">
            <a:extLst>
              <a:ext uri="{FF2B5EF4-FFF2-40B4-BE49-F238E27FC236}">
                <a16:creationId xmlns:a16="http://schemas.microsoft.com/office/drawing/2014/main" id="{4F8C4497-7F18-2BD4-727E-35BB858F0DCC}"/>
              </a:ext>
            </a:extLst>
          </p:cNvPr>
          <p:cNvPicPr>
            <a:picLocks noGrp="1" noChangeAspect="1"/>
          </p:cNvPicPr>
          <p:nvPr>
            <p:ph idx="4294967295"/>
          </p:nvPr>
        </p:nvPicPr>
        <p:blipFill>
          <a:blip r:embed="rId2"/>
          <a:stretch>
            <a:fillRect/>
          </a:stretch>
        </p:blipFill>
        <p:spPr>
          <a:xfrm>
            <a:off x="1059058" y="893916"/>
            <a:ext cx="9906000" cy="4140200"/>
          </a:xfrm>
          <a:prstGeom prst="rect">
            <a:avLst/>
          </a:prstGeom>
        </p:spPr>
      </p:pic>
      <p:pic>
        <p:nvPicPr>
          <p:cNvPr id="5" name="Picture 4">
            <a:extLst>
              <a:ext uri="{FF2B5EF4-FFF2-40B4-BE49-F238E27FC236}">
                <a16:creationId xmlns:a16="http://schemas.microsoft.com/office/drawing/2014/main" id="{DBFF7546-50E3-A608-0D4D-B53C89B378DC}"/>
              </a:ext>
            </a:extLst>
          </p:cNvPr>
          <p:cNvPicPr>
            <a:picLocks noChangeAspect="1"/>
          </p:cNvPicPr>
          <p:nvPr/>
        </p:nvPicPr>
        <p:blipFill>
          <a:blip r:embed="rId3"/>
          <a:stretch>
            <a:fillRect/>
          </a:stretch>
        </p:blipFill>
        <p:spPr>
          <a:xfrm>
            <a:off x="1059058" y="5186515"/>
            <a:ext cx="9906000" cy="1352335"/>
          </a:xfrm>
          <a:prstGeom prst="rect">
            <a:avLst/>
          </a:prstGeom>
        </p:spPr>
      </p:pic>
      <p:sp>
        <p:nvSpPr>
          <p:cNvPr id="8" name="TextBox 7">
            <a:extLst>
              <a:ext uri="{FF2B5EF4-FFF2-40B4-BE49-F238E27FC236}">
                <a16:creationId xmlns:a16="http://schemas.microsoft.com/office/drawing/2014/main" id="{9807E790-1575-B157-EE79-DB772DB10FCD}"/>
              </a:ext>
            </a:extLst>
          </p:cNvPr>
          <p:cNvSpPr txBox="1"/>
          <p:nvPr/>
        </p:nvSpPr>
        <p:spPr>
          <a:xfrm>
            <a:off x="1141411" y="560351"/>
            <a:ext cx="6100916" cy="369332"/>
          </a:xfrm>
          <a:prstGeom prst="rect">
            <a:avLst/>
          </a:prstGeom>
          <a:noFill/>
        </p:spPr>
        <p:txBody>
          <a:bodyPr wrap="square">
            <a:spAutoFit/>
          </a:bodyPr>
          <a:lstStyle/>
          <a:p>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Customer Register:</a:t>
            </a:r>
            <a:endParaRPr lang="en-US" dirty="0"/>
          </a:p>
        </p:txBody>
      </p:sp>
      <p:sp>
        <p:nvSpPr>
          <p:cNvPr id="11" name="TextBox 10">
            <a:extLst>
              <a:ext uri="{FF2B5EF4-FFF2-40B4-BE49-F238E27FC236}">
                <a16:creationId xmlns:a16="http://schemas.microsoft.com/office/drawing/2014/main" id="{E91DA968-D88D-5DD7-DCDA-2FC65A964208}"/>
              </a:ext>
            </a:extLst>
          </p:cNvPr>
          <p:cNvSpPr txBox="1"/>
          <p:nvPr/>
        </p:nvSpPr>
        <p:spPr>
          <a:xfrm>
            <a:off x="2456169" y="-66729"/>
            <a:ext cx="7862112" cy="646331"/>
          </a:xfrm>
          <a:prstGeom prst="rect">
            <a:avLst/>
          </a:prstGeom>
          <a:noFill/>
        </p:spPr>
        <p:txBody>
          <a:bodyPr wrap="square">
            <a:spAutoFit/>
          </a:bodyPr>
          <a:lstStyle/>
          <a:p>
            <a:pPr algn="ctr"/>
            <a:r>
              <a:rPr lang="en-US" sz="36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POSTMAN TESTING: - (BACKEND)</a:t>
            </a:r>
            <a:endParaRPr lang="en-US" sz="3600" dirty="0"/>
          </a:p>
        </p:txBody>
      </p:sp>
    </p:spTree>
    <p:extLst>
      <p:ext uri="{BB962C8B-B14F-4D97-AF65-F5344CB8AC3E}">
        <p14:creationId xmlns:p14="http://schemas.microsoft.com/office/powerpoint/2010/main" val="199999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32DD-FC4F-D7CE-C50C-DFE54A837F4F}"/>
              </a:ext>
            </a:extLst>
          </p:cNvPr>
          <p:cNvSpPr>
            <a:spLocks noGrp="1"/>
          </p:cNvSpPr>
          <p:nvPr>
            <p:ph type="title"/>
          </p:nvPr>
        </p:nvSpPr>
        <p:spPr>
          <a:xfrm>
            <a:off x="1337356" y="450567"/>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Customer Login: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F3663F2B-0B3B-727F-40CC-CD914D65DC9A}"/>
              </a:ext>
            </a:extLst>
          </p:cNvPr>
          <p:cNvPicPr>
            <a:picLocks noChangeAspect="1"/>
          </p:cNvPicPr>
          <p:nvPr/>
        </p:nvPicPr>
        <p:blipFill>
          <a:blip r:embed="rId2"/>
          <a:stretch>
            <a:fillRect/>
          </a:stretch>
        </p:blipFill>
        <p:spPr>
          <a:xfrm>
            <a:off x="1337356" y="1199535"/>
            <a:ext cx="9596115" cy="4788309"/>
          </a:xfrm>
          <a:prstGeom prst="rect">
            <a:avLst/>
          </a:prstGeom>
        </p:spPr>
      </p:pic>
    </p:spTree>
    <p:extLst>
      <p:ext uri="{BB962C8B-B14F-4D97-AF65-F5344CB8AC3E}">
        <p14:creationId xmlns:p14="http://schemas.microsoft.com/office/powerpoint/2010/main" val="2967137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E311D-ADC6-DF53-6908-F28F0F054AE7}"/>
              </a:ext>
            </a:extLst>
          </p:cNvPr>
          <p:cNvSpPr>
            <a:spLocks noGrp="1"/>
          </p:cNvSpPr>
          <p:nvPr>
            <p:ph type="title"/>
          </p:nvPr>
        </p:nvSpPr>
        <p:spPr>
          <a:xfrm>
            <a:off x="1143001" y="0"/>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View all customer:</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8D7B4D06-03C4-66FE-F347-C3860FFA8294}"/>
              </a:ext>
            </a:extLst>
          </p:cNvPr>
          <p:cNvPicPr>
            <a:picLocks noChangeAspect="1"/>
          </p:cNvPicPr>
          <p:nvPr/>
        </p:nvPicPr>
        <p:blipFill>
          <a:blip r:embed="rId2"/>
          <a:stretch>
            <a:fillRect/>
          </a:stretch>
        </p:blipFill>
        <p:spPr>
          <a:xfrm>
            <a:off x="1143000" y="825910"/>
            <a:ext cx="9905997" cy="4371241"/>
          </a:xfrm>
          <a:prstGeom prst="rect">
            <a:avLst/>
          </a:prstGeom>
        </p:spPr>
      </p:pic>
    </p:spTree>
    <p:extLst>
      <p:ext uri="{BB962C8B-B14F-4D97-AF65-F5344CB8AC3E}">
        <p14:creationId xmlns:p14="http://schemas.microsoft.com/office/powerpoint/2010/main" val="14093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81767-48A9-6D41-F3DE-877E49384879}"/>
              </a:ext>
            </a:extLst>
          </p:cNvPr>
          <p:cNvSpPr>
            <a:spLocks noGrp="1"/>
          </p:cNvSpPr>
          <p:nvPr>
            <p:ph type="title"/>
          </p:nvPr>
        </p:nvSpPr>
        <p:spPr>
          <a:xfrm>
            <a:off x="1143001" y="133326"/>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Update customer </a:t>
            </a:r>
            <a:r>
              <a:rPr lang="en-US" sz="2000" b="1" u="sng"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pincode</a:t>
            </a:r>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ABEFF67F-966D-5B58-4B92-1A81E47333BB}"/>
              </a:ext>
            </a:extLst>
          </p:cNvPr>
          <p:cNvPicPr>
            <a:picLocks noChangeAspect="1"/>
          </p:cNvPicPr>
          <p:nvPr/>
        </p:nvPicPr>
        <p:blipFill>
          <a:blip r:embed="rId2"/>
          <a:stretch>
            <a:fillRect/>
          </a:stretch>
        </p:blipFill>
        <p:spPr>
          <a:xfrm>
            <a:off x="1143001" y="1130710"/>
            <a:ext cx="9905998" cy="3746089"/>
          </a:xfrm>
          <a:prstGeom prst="rect">
            <a:avLst/>
          </a:prstGeom>
        </p:spPr>
      </p:pic>
      <p:pic>
        <p:nvPicPr>
          <p:cNvPr id="4" name="Picture 3">
            <a:extLst>
              <a:ext uri="{FF2B5EF4-FFF2-40B4-BE49-F238E27FC236}">
                <a16:creationId xmlns:a16="http://schemas.microsoft.com/office/drawing/2014/main" id="{E98D9BB2-67A7-ECAF-27A6-D44037781956}"/>
              </a:ext>
            </a:extLst>
          </p:cNvPr>
          <p:cNvPicPr>
            <a:picLocks noChangeAspect="1"/>
          </p:cNvPicPr>
          <p:nvPr/>
        </p:nvPicPr>
        <p:blipFill>
          <a:blip r:embed="rId3"/>
          <a:stretch>
            <a:fillRect/>
          </a:stretch>
        </p:blipFill>
        <p:spPr>
          <a:xfrm>
            <a:off x="1143001" y="5080225"/>
            <a:ext cx="9905998" cy="1294130"/>
          </a:xfrm>
          <a:prstGeom prst="rect">
            <a:avLst/>
          </a:prstGeom>
        </p:spPr>
      </p:pic>
    </p:spTree>
    <p:extLst>
      <p:ext uri="{BB962C8B-B14F-4D97-AF65-F5344CB8AC3E}">
        <p14:creationId xmlns:p14="http://schemas.microsoft.com/office/powerpoint/2010/main" val="3756383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5BE8C-FED2-44E8-BDAF-54237C5CDE65}"/>
              </a:ext>
            </a:extLst>
          </p:cNvPr>
          <p:cNvSpPr>
            <a:spLocks noGrp="1"/>
          </p:cNvSpPr>
          <p:nvPr>
            <p:ph type="title"/>
          </p:nvPr>
        </p:nvSpPr>
        <p:spPr>
          <a:xfrm>
            <a:off x="1143001" y="0"/>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Delete customer:</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4243FA8C-8011-0047-2FA5-F0E90BD9596E}"/>
              </a:ext>
            </a:extLst>
          </p:cNvPr>
          <p:cNvPicPr>
            <a:picLocks noChangeAspect="1"/>
          </p:cNvPicPr>
          <p:nvPr/>
        </p:nvPicPr>
        <p:blipFill>
          <a:blip r:embed="rId2"/>
          <a:stretch>
            <a:fillRect/>
          </a:stretch>
        </p:blipFill>
        <p:spPr>
          <a:xfrm>
            <a:off x="1143001" y="796413"/>
            <a:ext cx="9905998" cy="3637935"/>
          </a:xfrm>
          <a:prstGeom prst="rect">
            <a:avLst/>
          </a:prstGeom>
        </p:spPr>
      </p:pic>
      <p:pic>
        <p:nvPicPr>
          <p:cNvPr id="4" name="Picture 3">
            <a:extLst>
              <a:ext uri="{FF2B5EF4-FFF2-40B4-BE49-F238E27FC236}">
                <a16:creationId xmlns:a16="http://schemas.microsoft.com/office/drawing/2014/main" id="{E8450733-D89E-2E23-EEB6-8FA79D82CA3E}"/>
              </a:ext>
            </a:extLst>
          </p:cNvPr>
          <p:cNvPicPr>
            <a:picLocks noChangeAspect="1"/>
          </p:cNvPicPr>
          <p:nvPr/>
        </p:nvPicPr>
        <p:blipFill>
          <a:blip r:embed="rId3"/>
          <a:stretch>
            <a:fillRect/>
          </a:stretch>
        </p:blipFill>
        <p:spPr>
          <a:xfrm>
            <a:off x="1143001" y="4713748"/>
            <a:ext cx="9905998" cy="1696884"/>
          </a:xfrm>
          <a:prstGeom prst="rect">
            <a:avLst/>
          </a:prstGeom>
        </p:spPr>
      </p:pic>
    </p:spTree>
    <p:extLst>
      <p:ext uri="{BB962C8B-B14F-4D97-AF65-F5344CB8AC3E}">
        <p14:creationId xmlns:p14="http://schemas.microsoft.com/office/powerpoint/2010/main" val="2477521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8" name="Group 12">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4">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6" name="Group 15">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9"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0"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1"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3"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39" name="Group 16">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8" name="Group 17">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9"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0"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1"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3"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4"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AB81E8A2-54A2-1DF0-A72A-378B0C378369}"/>
              </a:ext>
            </a:extLst>
          </p:cNvPr>
          <p:cNvSpPr>
            <a:spLocks noGrp="1"/>
          </p:cNvSpPr>
          <p:nvPr>
            <p:ph type="title"/>
          </p:nvPr>
        </p:nvSpPr>
        <p:spPr>
          <a:xfrm>
            <a:off x="1143001" y="1007533"/>
            <a:ext cx="9905998" cy="1092200"/>
          </a:xfrm>
        </p:spPr>
        <p:txBody>
          <a:bodyPr>
            <a:normAutofit/>
          </a:bodyPr>
          <a:lstStyle/>
          <a:p>
            <a:pPr algn="ctr"/>
            <a:r>
              <a:rPr lang="en-US" b="1" u="sng" dirty="0">
                <a:latin typeface="Times New Roman" panose="02020603050405020304" pitchFamily="18" charset="0"/>
                <a:cs typeface="Times New Roman" panose="02020603050405020304" pitchFamily="18" charset="0"/>
              </a:rPr>
              <a:t>COMPLAINTS &amp; FEEDBACK MODULE</a:t>
            </a:r>
          </a:p>
        </p:txBody>
      </p:sp>
      <p:graphicFrame>
        <p:nvGraphicFramePr>
          <p:cNvPr id="4" name="Content Placeholder 3">
            <a:extLst>
              <a:ext uri="{FF2B5EF4-FFF2-40B4-BE49-F238E27FC236}">
                <a16:creationId xmlns:a16="http://schemas.microsoft.com/office/drawing/2014/main" id="{D594234C-8775-8B2A-2902-C1A2BB0E01E8}"/>
              </a:ext>
            </a:extLst>
          </p:cNvPr>
          <p:cNvGraphicFramePr>
            <a:graphicFrameLocks noGrp="1"/>
          </p:cNvGraphicFramePr>
          <p:nvPr>
            <p:ph idx="1"/>
            <p:extLst>
              <p:ext uri="{D42A27DB-BD31-4B8C-83A1-F6EECF244321}">
                <p14:modId xmlns:p14="http://schemas.microsoft.com/office/powerpoint/2010/main" val="2333231503"/>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5265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D3E3BD8B-460C-2CEE-4A7D-309EC17E9838}"/>
              </a:ext>
            </a:extLst>
          </p:cNvPr>
          <p:cNvSpPr>
            <a:spLocks noGrp="1"/>
          </p:cNvSpPr>
          <p:nvPr>
            <p:ph type="title"/>
          </p:nvPr>
        </p:nvSpPr>
        <p:spPr>
          <a:xfrm>
            <a:off x="1019015" y="1093787"/>
            <a:ext cx="3059969" cy="4697413"/>
          </a:xfrm>
        </p:spPr>
        <p:txBody>
          <a:bodyPr>
            <a:normAutofit/>
          </a:bodyPr>
          <a:lstStyle/>
          <a:p>
            <a:r>
              <a:rPr lang="en-US" b="1" u="sng">
                <a:latin typeface="Times New Roman" panose="02020603050405020304" pitchFamily="18" charset="0"/>
                <a:cs typeface="Times New Roman" panose="02020603050405020304" pitchFamily="18" charset="0"/>
              </a:rPr>
              <a:t>Team Members</a:t>
            </a:r>
            <a:endParaRPr lang="en-US" b="1" u="sng" dirty="0"/>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E17D0B-5997-A477-AF08-2BBF603FC97E}"/>
              </a:ext>
            </a:extLst>
          </p:cNvPr>
          <p:cNvSpPr>
            <a:spLocks noGrp="1"/>
          </p:cNvSpPr>
          <p:nvPr>
            <p:ph idx="1"/>
          </p:nvPr>
        </p:nvSpPr>
        <p:spPr>
          <a:xfrm>
            <a:off x="5215467" y="1093788"/>
            <a:ext cx="5831944" cy="4697413"/>
          </a:xfrm>
        </p:spPr>
        <p:txBody>
          <a:bodyPr>
            <a:normAutofit/>
          </a:bodyPr>
          <a:lstStyle/>
          <a:p>
            <a:pPr marL="0" indent="0">
              <a:lnSpc>
                <a:spcPct val="110000"/>
              </a:lnSpc>
              <a:buNone/>
            </a:pPr>
            <a:r>
              <a:rPr lang="en-US" sz="1800" b="1" u="sng" dirty="0">
                <a:latin typeface="Times New Roman" panose="02020603050405020304" pitchFamily="18" charset="0"/>
                <a:cs typeface="Times New Roman" panose="02020603050405020304" pitchFamily="18" charset="0"/>
              </a:rPr>
              <a:t>Name of the Developer                                  Employee ID</a:t>
            </a:r>
            <a:endParaRPr lang="en-IN" sz="1800" b="1" u="sng" dirty="0">
              <a:latin typeface="Times New Roman" panose="02020603050405020304" pitchFamily="18" charset="0"/>
              <a:cs typeface="Times New Roman" panose="02020603050405020304" pitchFamily="18" charset="0"/>
            </a:endParaRPr>
          </a:p>
          <a:p>
            <a:pPr>
              <a:lnSpc>
                <a:spcPct val="110000"/>
              </a:lnSpc>
              <a:buFont typeface="+mj-lt"/>
              <a:buAutoNum type="arabicPeriod"/>
            </a:pPr>
            <a:r>
              <a:rPr lang="en-US" sz="1700" dirty="0">
                <a:latin typeface="Times New Roman" panose="02020603050405020304" pitchFamily="18" charset="0"/>
                <a:cs typeface="Times New Roman" panose="02020603050405020304" pitchFamily="18" charset="0"/>
              </a:rPr>
              <a:t>Prasanth B                                                         2530296</a:t>
            </a:r>
          </a:p>
          <a:p>
            <a:pPr>
              <a:lnSpc>
                <a:spcPct val="110000"/>
              </a:lnSpc>
              <a:buFont typeface="+mj-lt"/>
              <a:buAutoNum type="arabicPeriod"/>
            </a:pPr>
            <a:r>
              <a:rPr lang="en-US" sz="1700" dirty="0" err="1">
                <a:latin typeface="Times New Roman" panose="02020603050405020304" pitchFamily="18" charset="0"/>
                <a:cs typeface="Times New Roman" panose="02020603050405020304" pitchFamily="18" charset="0"/>
              </a:rPr>
              <a:t>Sarath</a:t>
            </a:r>
            <a:r>
              <a:rPr lang="en-US" sz="1700" dirty="0">
                <a:latin typeface="Times New Roman" panose="02020603050405020304" pitchFamily="18" charset="0"/>
                <a:cs typeface="Times New Roman" panose="02020603050405020304" pitchFamily="18" charset="0"/>
              </a:rPr>
              <a:t> C                                                             2530007</a:t>
            </a:r>
          </a:p>
          <a:p>
            <a:pPr>
              <a:lnSpc>
                <a:spcPct val="110000"/>
              </a:lnSpc>
              <a:buFont typeface="+mj-lt"/>
              <a:buAutoNum type="arabicPeriod"/>
            </a:pPr>
            <a:r>
              <a:rPr lang="en-US" sz="1700" dirty="0" err="1">
                <a:latin typeface="Times New Roman" panose="02020603050405020304" pitchFamily="18" charset="0"/>
                <a:cs typeface="Times New Roman" panose="02020603050405020304" pitchFamily="18" charset="0"/>
              </a:rPr>
              <a:t>Rehan</a:t>
            </a:r>
            <a:r>
              <a:rPr lang="en-US" sz="1700" dirty="0">
                <a:latin typeface="Times New Roman" panose="02020603050405020304" pitchFamily="18" charset="0"/>
                <a:cs typeface="Times New Roman" panose="02020603050405020304" pitchFamily="18" charset="0"/>
              </a:rPr>
              <a:t> S                                                             2530195</a:t>
            </a:r>
          </a:p>
          <a:p>
            <a:pPr>
              <a:lnSpc>
                <a:spcPct val="110000"/>
              </a:lnSpc>
              <a:buFont typeface="+mj-lt"/>
              <a:buAutoNum type="arabicPeriod"/>
            </a:pPr>
            <a:r>
              <a:rPr lang="en-US" sz="1700" dirty="0">
                <a:latin typeface="Times New Roman" panose="02020603050405020304" pitchFamily="18" charset="0"/>
                <a:cs typeface="Times New Roman" panose="02020603050405020304" pitchFamily="18" charset="0"/>
              </a:rPr>
              <a:t>Satish N                                                             2530086</a:t>
            </a:r>
          </a:p>
          <a:p>
            <a:pPr>
              <a:lnSpc>
                <a:spcPct val="110000"/>
              </a:lnSpc>
              <a:buFont typeface="+mj-lt"/>
              <a:buAutoNum type="arabicPeriod"/>
            </a:pPr>
            <a:r>
              <a:rPr lang="en-US" sz="1700" dirty="0" err="1">
                <a:latin typeface="Times New Roman" panose="02020603050405020304" pitchFamily="18" charset="0"/>
                <a:cs typeface="Times New Roman" panose="02020603050405020304" pitchFamily="18" charset="0"/>
              </a:rPr>
              <a:t>Ayush</a:t>
            </a:r>
            <a:r>
              <a:rPr lang="en-US" sz="1700" dirty="0">
                <a:latin typeface="Times New Roman" panose="02020603050405020304" pitchFamily="18" charset="0"/>
                <a:cs typeface="Times New Roman" panose="02020603050405020304" pitchFamily="18" charset="0"/>
              </a:rPr>
              <a:t> Singh                                                      2530415</a:t>
            </a:r>
          </a:p>
          <a:p>
            <a:pPr>
              <a:lnSpc>
                <a:spcPct val="110000"/>
              </a:lnSpc>
              <a:buFont typeface="+mj-lt"/>
              <a:buAutoNum type="arabicPeriod"/>
            </a:pPr>
            <a:r>
              <a:rPr lang="en-US" sz="1700" dirty="0" err="1">
                <a:latin typeface="Times New Roman" panose="02020603050405020304" pitchFamily="18" charset="0"/>
                <a:cs typeface="Times New Roman" panose="02020603050405020304" pitchFamily="18" charset="0"/>
              </a:rPr>
              <a:t>Meda</a:t>
            </a:r>
            <a:r>
              <a:rPr lang="en-US" sz="1700" dirty="0">
                <a:latin typeface="Times New Roman" panose="02020603050405020304" pitchFamily="18" charset="0"/>
                <a:cs typeface="Times New Roman" panose="02020603050405020304" pitchFamily="18" charset="0"/>
              </a:rPr>
              <a:t> Ganesh                                                    2530215</a:t>
            </a:r>
          </a:p>
          <a:p>
            <a:pPr>
              <a:lnSpc>
                <a:spcPct val="110000"/>
              </a:lnSpc>
              <a:buFont typeface="+mj-lt"/>
              <a:buAutoNum type="arabicPeriod"/>
            </a:pPr>
            <a:r>
              <a:rPr lang="en-US" sz="1700" dirty="0" err="1">
                <a:latin typeface="Times New Roman" panose="02020603050405020304" pitchFamily="18" charset="0"/>
                <a:cs typeface="Times New Roman" panose="02020603050405020304" pitchFamily="18" charset="0"/>
              </a:rPr>
              <a:t>ArunKumar</a:t>
            </a:r>
            <a:r>
              <a:rPr lang="en-US" sz="1700" dirty="0">
                <a:latin typeface="Times New Roman" panose="02020603050405020304" pitchFamily="18" charset="0"/>
                <a:cs typeface="Times New Roman" panose="02020603050405020304" pitchFamily="18" charset="0"/>
              </a:rPr>
              <a:t>                                                       2530018</a:t>
            </a:r>
          </a:p>
          <a:p>
            <a:pPr>
              <a:lnSpc>
                <a:spcPct val="110000"/>
              </a:lnSpc>
              <a:buFont typeface="+mj-lt"/>
              <a:buAutoNum type="arabicPeriod"/>
            </a:pPr>
            <a:r>
              <a:rPr lang="en-US" sz="1700" dirty="0" err="1">
                <a:latin typeface="Times New Roman" panose="02020603050405020304" pitchFamily="18" charset="0"/>
                <a:cs typeface="Times New Roman" panose="02020603050405020304" pitchFamily="18" charset="0"/>
              </a:rPr>
              <a:t>Raghavenra</a:t>
            </a:r>
            <a:r>
              <a:rPr lang="en-US" sz="1700" dirty="0">
                <a:latin typeface="Times New Roman" panose="02020603050405020304" pitchFamily="18" charset="0"/>
                <a:cs typeface="Times New Roman" panose="02020603050405020304" pitchFamily="18" charset="0"/>
              </a:rPr>
              <a:t> Reddy                                            2530156</a:t>
            </a:r>
          </a:p>
          <a:p>
            <a:pPr>
              <a:lnSpc>
                <a:spcPct val="110000"/>
              </a:lnSpc>
              <a:buFont typeface="+mj-lt"/>
              <a:buAutoNum type="arabicPeriod"/>
            </a:pPr>
            <a:r>
              <a:rPr lang="en-US" sz="1700" dirty="0" err="1">
                <a:latin typeface="Times New Roman" panose="02020603050405020304" pitchFamily="18" charset="0"/>
                <a:cs typeface="Times New Roman" panose="02020603050405020304" pitchFamily="18" charset="0"/>
              </a:rPr>
              <a:t>Pulivendula</a:t>
            </a:r>
            <a:r>
              <a:rPr lang="en-US" sz="1700" dirty="0">
                <a:latin typeface="Times New Roman" panose="02020603050405020304" pitchFamily="18" charset="0"/>
                <a:cs typeface="Times New Roman" panose="02020603050405020304" pitchFamily="18" charset="0"/>
              </a:rPr>
              <a:t> Jameel Ahmed                               2530148</a:t>
            </a:r>
          </a:p>
          <a:p>
            <a:pPr marL="0" indent="0">
              <a:lnSpc>
                <a:spcPct val="110000"/>
              </a:lnSpc>
              <a:buNone/>
            </a:pPr>
            <a:r>
              <a:rPr lang="en-US" sz="1700" dirty="0">
                <a:latin typeface="Times New Roman" panose="02020603050405020304" pitchFamily="18" charset="0"/>
                <a:cs typeface="Times New Roman" panose="02020603050405020304" pitchFamily="18" charset="0"/>
              </a:rPr>
              <a:t>                                           </a:t>
            </a:r>
          </a:p>
          <a:p>
            <a:pPr>
              <a:lnSpc>
                <a:spcPct val="110000"/>
              </a:lnSpc>
            </a:pPr>
            <a:endParaRPr lang="en-US" sz="1700" dirty="0"/>
          </a:p>
        </p:txBody>
      </p:sp>
    </p:spTree>
    <p:extLst>
      <p:ext uri="{BB962C8B-B14F-4D97-AF65-F5344CB8AC3E}">
        <p14:creationId xmlns:p14="http://schemas.microsoft.com/office/powerpoint/2010/main" val="1524851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B8AE45-CE58-8221-05F7-39E57C54060F}"/>
              </a:ext>
            </a:extLst>
          </p:cNvPr>
          <p:cNvSpPr>
            <a:spLocks noGrp="1"/>
          </p:cNvSpPr>
          <p:nvPr>
            <p:ph type="title"/>
          </p:nvPr>
        </p:nvSpPr>
        <p:spPr>
          <a:xfrm>
            <a:off x="1581680" y="542925"/>
            <a:ext cx="9048219" cy="1092200"/>
          </a:xfrm>
        </p:spPr>
        <p:txBody>
          <a:bodyPr anchor="ctr">
            <a:normAutofit/>
          </a:bodyPr>
          <a:lstStyle/>
          <a:p>
            <a:pPr algn="ctr"/>
            <a:r>
              <a:rPr lang="en-US" b="1" u="sng" dirty="0">
                <a:solidFill>
                  <a:srgbClr val="FFFFFF"/>
                </a:solidFill>
                <a:latin typeface="Times New Roman" panose="02020603050405020304" pitchFamily="18" charset="0"/>
                <a:cs typeface="Times New Roman" panose="02020603050405020304" pitchFamily="18" charset="0"/>
              </a:rPr>
              <a:t>COMPLAINTS &amp; FEEDBACK MODULE</a:t>
            </a:r>
            <a:endParaRPr lang="en-US" dirty="0">
              <a:solidFill>
                <a:srgbClr val="FFFFFF"/>
              </a:solidFill>
            </a:endParaRPr>
          </a:p>
        </p:txBody>
      </p:sp>
      <p:sp>
        <p:nvSpPr>
          <p:cNvPr id="3" name="Content Placeholder 2">
            <a:extLst>
              <a:ext uri="{FF2B5EF4-FFF2-40B4-BE49-F238E27FC236}">
                <a16:creationId xmlns:a16="http://schemas.microsoft.com/office/drawing/2014/main" id="{484F42DB-5238-EF91-49CC-13061AD53F8B}"/>
              </a:ext>
            </a:extLst>
          </p:cNvPr>
          <p:cNvSpPr>
            <a:spLocks noGrp="1"/>
          </p:cNvSpPr>
          <p:nvPr>
            <p:ph idx="1"/>
          </p:nvPr>
        </p:nvSpPr>
        <p:spPr>
          <a:xfrm>
            <a:off x="1155699" y="1848435"/>
            <a:ext cx="9900179" cy="3952624"/>
          </a:xfrm>
        </p:spPr>
        <p:txBody>
          <a:bodyPr anchor="ctr">
            <a:normAutofit/>
          </a:bodyPr>
          <a:lstStyle/>
          <a:p>
            <a:pPr algn="just"/>
            <a:r>
              <a:rPr lang="en-IN" sz="2000" dirty="0">
                <a:solidFill>
                  <a:schemeClr val="tx1"/>
                </a:solidFill>
                <a:latin typeface="Times New Roman" panose="02020603050405020304" pitchFamily="18" charset="0"/>
                <a:cs typeface="Times New Roman" panose="02020603050405020304" pitchFamily="18" charset="0"/>
              </a:rPr>
              <a:t>Complaint and feedback is very important for complaint redressal system.</a:t>
            </a:r>
          </a:p>
          <a:p>
            <a:pPr algn="just"/>
            <a:r>
              <a:rPr lang="en-IN" sz="2000" dirty="0">
                <a:latin typeface="Times New Roman" panose="02020603050405020304" pitchFamily="18" charset="0"/>
                <a:cs typeface="Times New Roman" panose="02020603050405020304" pitchFamily="18" charset="0"/>
              </a:rPr>
              <a:t>When the customer login into portal he can raise complaints regarding to issue faced by them. By filling the required details in the portal.</a:t>
            </a:r>
          </a:p>
          <a:p>
            <a:pPr algn="just"/>
            <a:r>
              <a:rPr lang="en-IN" sz="2000" dirty="0">
                <a:latin typeface="Times New Roman" panose="02020603050405020304" pitchFamily="18" charset="0"/>
                <a:cs typeface="Times New Roman" panose="02020603050405020304" pitchFamily="18" charset="0"/>
              </a:rPr>
              <a:t>Once customer submit the complaint, the ticket will be raised after that he can view the status of complaints and feedback also.</a:t>
            </a:r>
          </a:p>
          <a:p>
            <a:pPr algn="just"/>
            <a:r>
              <a:rPr lang="en-US" sz="2000" dirty="0">
                <a:latin typeface="Times New Roman" pitchFamily="18" charset="0"/>
                <a:cs typeface="Times New Roman" pitchFamily="18" charset="0"/>
              </a:rPr>
              <a:t>In the feedback part customer can give the feedback based on the service provided to them.</a:t>
            </a:r>
            <a:endParaRPr lang="en-US" sz="2000" dirty="0">
              <a:solidFill>
                <a:schemeClr val="tx1"/>
              </a:solidFill>
              <a:latin typeface="Times New Roman" pitchFamily="18" charset="0"/>
              <a:cs typeface="Times New Roman" pitchFamily="18" charset="0"/>
            </a:endParaRPr>
          </a:p>
          <a:p>
            <a:pPr marL="0" indent="0" algn="just">
              <a:buNone/>
            </a:pPr>
            <a:endParaRPr lang="en-US" sz="2000" dirty="0">
              <a:solidFill>
                <a:schemeClr val="tx1"/>
              </a:solidFill>
              <a:latin typeface="Times New Roman" pitchFamily="18" charset="0"/>
              <a:cs typeface="Times New Roman" pitchFamily="18" charset="0"/>
            </a:endParaRPr>
          </a:p>
          <a:p>
            <a:pPr algn="just"/>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0203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49A46-364A-EE49-C153-B5B8568C5181}"/>
              </a:ext>
            </a:extLst>
          </p:cNvPr>
          <p:cNvSpPr>
            <a:spLocks noGrp="1"/>
          </p:cNvSpPr>
          <p:nvPr>
            <p:ph type="title"/>
          </p:nvPr>
        </p:nvSpPr>
        <p:spPr>
          <a:xfrm>
            <a:off x="1143000" y="0"/>
            <a:ext cx="9906000" cy="642839"/>
          </a:xfrm>
        </p:spPr>
        <p:txBody>
          <a:bodyPr/>
          <a:lstStyle/>
          <a:p>
            <a:pPr algn="ctr"/>
            <a:r>
              <a:rPr lang="en-US" sz="3600" b="1" u="sng" dirty="0">
                <a:solidFill>
                  <a:schemeClr val="bg1">
                    <a:lumMod val="95000"/>
                    <a:lumOff val="5000"/>
                  </a:schemeClr>
                </a:solidFill>
                <a:latin typeface="Times New Roman" panose="02020603050405020304" pitchFamily="18" charset="0"/>
                <a:cs typeface="Times New Roman" panose="02020603050405020304" pitchFamily="18" charset="0"/>
              </a:rPr>
              <a:t>TESTNG TESTING: -( frontend)</a:t>
            </a:r>
            <a:endParaRPr lang="en-US" dirty="0"/>
          </a:p>
        </p:txBody>
      </p:sp>
      <p:sp>
        <p:nvSpPr>
          <p:cNvPr id="3" name="Text Placeholder 2">
            <a:extLst>
              <a:ext uri="{FF2B5EF4-FFF2-40B4-BE49-F238E27FC236}">
                <a16:creationId xmlns:a16="http://schemas.microsoft.com/office/drawing/2014/main" id="{D3B3646C-8F04-CCA6-5259-5CEFCA115634}"/>
              </a:ext>
            </a:extLst>
          </p:cNvPr>
          <p:cNvSpPr>
            <a:spLocks noGrp="1"/>
          </p:cNvSpPr>
          <p:nvPr>
            <p:ph type="body" idx="1"/>
          </p:nvPr>
        </p:nvSpPr>
        <p:spPr>
          <a:xfrm>
            <a:off x="1216056" y="642839"/>
            <a:ext cx="9906000" cy="1374776"/>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Complaint and feedback:</a:t>
            </a:r>
          </a:p>
          <a:p>
            <a:endParaRPr lang="en-US" dirty="0"/>
          </a:p>
        </p:txBody>
      </p:sp>
      <p:pic>
        <p:nvPicPr>
          <p:cNvPr id="4" name="Picture 3">
            <a:extLst>
              <a:ext uri="{FF2B5EF4-FFF2-40B4-BE49-F238E27FC236}">
                <a16:creationId xmlns:a16="http://schemas.microsoft.com/office/drawing/2014/main" id="{252B6255-AD6E-3E91-325F-87F65948B6E5}"/>
              </a:ext>
            </a:extLst>
          </p:cNvPr>
          <p:cNvPicPr>
            <a:picLocks noChangeAspect="1"/>
          </p:cNvPicPr>
          <p:nvPr/>
        </p:nvPicPr>
        <p:blipFill>
          <a:blip r:embed="rId2"/>
          <a:stretch>
            <a:fillRect/>
          </a:stretch>
        </p:blipFill>
        <p:spPr>
          <a:xfrm>
            <a:off x="1216056" y="1130915"/>
            <a:ext cx="9832943" cy="3795046"/>
          </a:xfrm>
          <a:prstGeom prst="rect">
            <a:avLst/>
          </a:prstGeom>
        </p:spPr>
      </p:pic>
      <p:pic>
        <p:nvPicPr>
          <p:cNvPr id="5" name="Picture 4">
            <a:extLst>
              <a:ext uri="{FF2B5EF4-FFF2-40B4-BE49-F238E27FC236}">
                <a16:creationId xmlns:a16="http://schemas.microsoft.com/office/drawing/2014/main" id="{BCA395C1-0A3C-3963-4257-D1F8C9325467}"/>
              </a:ext>
            </a:extLst>
          </p:cNvPr>
          <p:cNvPicPr>
            <a:picLocks noChangeAspect="1"/>
          </p:cNvPicPr>
          <p:nvPr/>
        </p:nvPicPr>
        <p:blipFill>
          <a:blip r:embed="rId3"/>
          <a:stretch>
            <a:fillRect/>
          </a:stretch>
        </p:blipFill>
        <p:spPr>
          <a:xfrm>
            <a:off x="1216057" y="5043948"/>
            <a:ext cx="4879943" cy="1489843"/>
          </a:xfrm>
          <a:prstGeom prst="rect">
            <a:avLst/>
          </a:prstGeom>
        </p:spPr>
      </p:pic>
      <p:pic>
        <p:nvPicPr>
          <p:cNvPr id="6" name="Picture 5">
            <a:extLst>
              <a:ext uri="{FF2B5EF4-FFF2-40B4-BE49-F238E27FC236}">
                <a16:creationId xmlns:a16="http://schemas.microsoft.com/office/drawing/2014/main" id="{18474EC3-EFE1-C60E-B2EE-F878B0B6613D}"/>
              </a:ext>
            </a:extLst>
          </p:cNvPr>
          <p:cNvPicPr>
            <a:picLocks noChangeAspect="1"/>
          </p:cNvPicPr>
          <p:nvPr/>
        </p:nvPicPr>
        <p:blipFill>
          <a:blip r:embed="rId4"/>
          <a:stretch>
            <a:fillRect/>
          </a:stretch>
        </p:blipFill>
        <p:spPr>
          <a:xfrm>
            <a:off x="6689623" y="5043947"/>
            <a:ext cx="4879943" cy="1489843"/>
          </a:xfrm>
          <a:prstGeom prst="rect">
            <a:avLst/>
          </a:prstGeom>
        </p:spPr>
      </p:pic>
    </p:spTree>
    <p:extLst>
      <p:ext uri="{BB962C8B-B14F-4D97-AF65-F5344CB8AC3E}">
        <p14:creationId xmlns:p14="http://schemas.microsoft.com/office/powerpoint/2010/main" val="3850076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C3096-5A1E-E1B2-9756-A792350C09B5}"/>
              </a:ext>
            </a:extLst>
          </p:cNvPr>
          <p:cNvSpPr>
            <a:spLocks noGrp="1"/>
          </p:cNvSpPr>
          <p:nvPr>
            <p:ph type="title"/>
          </p:nvPr>
        </p:nvSpPr>
        <p:spPr>
          <a:xfrm>
            <a:off x="1170039" y="162452"/>
            <a:ext cx="9905998" cy="1478570"/>
          </a:xfrm>
        </p:spPr>
        <p:txBody>
          <a:bodyPr>
            <a:normAutofit/>
          </a:bodyPr>
          <a:lstStyle/>
          <a:p>
            <a:pPr>
              <a:lnSpc>
                <a:spcPct val="107000"/>
              </a:lnSpc>
              <a:spcAft>
                <a:spcPts val="800"/>
              </a:spcAft>
            </a:pPr>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Add Customer Complaints:</a:t>
            </a:r>
          </a:p>
        </p:txBody>
      </p:sp>
      <p:pic>
        <p:nvPicPr>
          <p:cNvPr id="3" name="Picture 2">
            <a:extLst>
              <a:ext uri="{FF2B5EF4-FFF2-40B4-BE49-F238E27FC236}">
                <a16:creationId xmlns:a16="http://schemas.microsoft.com/office/drawing/2014/main" id="{F8FFB0A8-517D-FD26-A031-D4AC4A5B2773}"/>
              </a:ext>
            </a:extLst>
          </p:cNvPr>
          <p:cNvPicPr>
            <a:picLocks noChangeAspect="1"/>
          </p:cNvPicPr>
          <p:nvPr/>
        </p:nvPicPr>
        <p:blipFill>
          <a:blip r:embed="rId2"/>
          <a:stretch>
            <a:fillRect/>
          </a:stretch>
        </p:blipFill>
        <p:spPr>
          <a:xfrm>
            <a:off x="1170039" y="1084343"/>
            <a:ext cx="10054654" cy="3452536"/>
          </a:xfrm>
          <a:prstGeom prst="rect">
            <a:avLst/>
          </a:prstGeom>
        </p:spPr>
      </p:pic>
      <p:pic>
        <p:nvPicPr>
          <p:cNvPr id="4" name="Picture 3">
            <a:extLst>
              <a:ext uri="{FF2B5EF4-FFF2-40B4-BE49-F238E27FC236}">
                <a16:creationId xmlns:a16="http://schemas.microsoft.com/office/drawing/2014/main" id="{4CE673E5-7C00-F2CB-419F-0D53E794B39A}"/>
              </a:ext>
            </a:extLst>
          </p:cNvPr>
          <p:cNvPicPr>
            <a:picLocks noChangeAspect="1"/>
          </p:cNvPicPr>
          <p:nvPr/>
        </p:nvPicPr>
        <p:blipFill>
          <a:blip r:embed="rId3"/>
          <a:stretch>
            <a:fillRect/>
          </a:stretch>
        </p:blipFill>
        <p:spPr>
          <a:xfrm>
            <a:off x="1170039" y="4719485"/>
            <a:ext cx="10054654" cy="1730476"/>
          </a:xfrm>
          <a:prstGeom prst="rect">
            <a:avLst/>
          </a:prstGeom>
        </p:spPr>
      </p:pic>
      <p:sp>
        <p:nvSpPr>
          <p:cNvPr id="6" name="TextBox 5">
            <a:extLst>
              <a:ext uri="{FF2B5EF4-FFF2-40B4-BE49-F238E27FC236}">
                <a16:creationId xmlns:a16="http://schemas.microsoft.com/office/drawing/2014/main" id="{CCFBEAF8-BA90-F096-976C-C10F74A82252}"/>
              </a:ext>
            </a:extLst>
          </p:cNvPr>
          <p:cNvSpPr txBox="1"/>
          <p:nvPr/>
        </p:nvSpPr>
        <p:spPr>
          <a:xfrm>
            <a:off x="2483318" y="51903"/>
            <a:ext cx="7863839" cy="646331"/>
          </a:xfrm>
          <a:prstGeom prst="rect">
            <a:avLst/>
          </a:prstGeom>
          <a:noFill/>
        </p:spPr>
        <p:txBody>
          <a:bodyPr wrap="square">
            <a:spAutoFit/>
          </a:bodyPr>
          <a:lstStyle/>
          <a:p>
            <a:pPr algn="ctr"/>
            <a:r>
              <a:rPr lang="en-US" sz="36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POSTMAN TESTING: - (BACKEND)</a:t>
            </a:r>
            <a:endParaRPr lang="en-US" sz="3600" dirty="0"/>
          </a:p>
        </p:txBody>
      </p:sp>
    </p:spTree>
    <p:extLst>
      <p:ext uri="{BB962C8B-B14F-4D97-AF65-F5344CB8AC3E}">
        <p14:creationId xmlns:p14="http://schemas.microsoft.com/office/powerpoint/2010/main" val="3449294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A9111-641B-4414-51CF-DB1B18DD25F5}"/>
              </a:ext>
            </a:extLst>
          </p:cNvPr>
          <p:cNvSpPr>
            <a:spLocks noGrp="1"/>
          </p:cNvSpPr>
          <p:nvPr>
            <p:ph type="title"/>
          </p:nvPr>
        </p:nvSpPr>
        <p:spPr>
          <a:xfrm>
            <a:off x="1253380" y="179979"/>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Customer Tracking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AFCC4D66-1906-736A-8F4C-6B5DBB4B5726}"/>
              </a:ext>
            </a:extLst>
          </p:cNvPr>
          <p:cNvPicPr>
            <a:picLocks noChangeAspect="1"/>
          </p:cNvPicPr>
          <p:nvPr/>
        </p:nvPicPr>
        <p:blipFill>
          <a:blip r:embed="rId2"/>
          <a:stretch>
            <a:fillRect/>
          </a:stretch>
        </p:blipFill>
        <p:spPr>
          <a:xfrm>
            <a:off x="1253380" y="1229032"/>
            <a:ext cx="9685239" cy="4522839"/>
          </a:xfrm>
          <a:prstGeom prst="rect">
            <a:avLst/>
          </a:prstGeom>
        </p:spPr>
      </p:pic>
    </p:spTree>
    <p:extLst>
      <p:ext uri="{BB962C8B-B14F-4D97-AF65-F5344CB8AC3E}">
        <p14:creationId xmlns:p14="http://schemas.microsoft.com/office/powerpoint/2010/main" val="2182529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EBAE-7742-447D-C15D-BCC6D2DABECF}"/>
              </a:ext>
            </a:extLst>
          </p:cNvPr>
          <p:cNvSpPr>
            <a:spLocks noGrp="1"/>
          </p:cNvSpPr>
          <p:nvPr>
            <p:ph type="title"/>
          </p:nvPr>
        </p:nvSpPr>
        <p:spPr>
          <a:xfrm>
            <a:off x="1143001" y="0"/>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View all complaints: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7274E2A6-DE09-17EF-44FE-E857A332B6FA}"/>
              </a:ext>
            </a:extLst>
          </p:cNvPr>
          <p:cNvPicPr>
            <a:picLocks noChangeAspect="1"/>
          </p:cNvPicPr>
          <p:nvPr/>
        </p:nvPicPr>
        <p:blipFill>
          <a:blip r:embed="rId2"/>
          <a:stretch>
            <a:fillRect/>
          </a:stretch>
        </p:blipFill>
        <p:spPr>
          <a:xfrm>
            <a:off x="1143001" y="948719"/>
            <a:ext cx="9977283" cy="4584333"/>
          </a:xfrm>
          <a:prstGeom prst="rect">
            <a:avLst/>
          </a:prstGeom>
        </p:spPr>
      </p:pic>
    </p:spTree>
    <p:extLst>
      <p:ext uri="{BB962C8B-B14F-4D97-AF65-F5344CB8AC3E}">
        <p14:creationId xmlns:p14="http://schemas.microsoft.com/office/powerpoint/2010/main" val="341028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45B2-F04C-8962-0BD0-E189AAFA7758}"/>
              </a:ext>
            </a:extLst>
          </p:cNvPr>
          <p:cNvSpPr>
            <a:spLocks noGrp="1"/>
          </p:cNvSpPr>
          <p:nvPr>
            <p:ph type="title"/>
          </p:nvPr>
        </p:nvSpPr>
        <p:spPr>
          <a:xfrm>
            <a:off x="1143001" y="0"/>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Delete complaints: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23BCC4EF-D65D-18EA-B57E-13ADFEB8A105}"/>
              </a:ext>
            </a:extLst>
          </p:cNvPr>
          <p:cNvPicPr>
            <a:picLocks noChangeAspect="1"/>
          </p:cNvPicPr>
          <p:nvPr/>
        </p:nvPicPr>
        <p:blipFill>
          <a:blip r:embed="rId2"/>
          <a:stretch>
            <a:fillRect/>
          </a:stretch>
        </p:blipFill>
        <p:spPr>
          <a:xfrm>
            <a:off x="1143001" y="1098549"/>
            <a:ext cx="9905998" cy="3365295"/>
          </a:xfrm>
          <a:prstGeom prst="rect">
            <a:avLst/>
          </a:prstGeom>
        </p:spPr>
      </p:pic>
      <p:pic>
        <p:nvPicPr>
          <p:cNvPr id="4" name="Picture 3">
            <a:extLst>
              <a:ext uri="{FF2B5EF4-FFF2-40B4-BE49-F238E27FC236}">
                <a16:creationId xmlns:a16="http://schemas.microsoft.com/office/drawing/2014/main" id="{20FA7A72-5B9B-B5F8-CB61-EFA54CA9E9FC}"/>
              </a:ext>
            </a:extLst>
          </p:cNvPr>
          <p:cNvPicPr>
            <a:picLocks noChangeAspect="1"/>
          </p:cNvPicPr>
          <p:nvPr/>
        </p:nvPicPr>
        <p:blipFill>
          <a:blip r:embed="rId3"/>
          <a:stretch>
            <a:fillRect/>
          </a:stretch>
        </p:blipFill>
        <p:spPr>
          <a:xfrm>
            <a:off x="1143001" y="4860106"/>
            <a:ext cx="9905998" cy="1550526"/>
          </a:xfrm>
          <a:prstGeom prst="rect">
            <a:avLst/>
          </a:prstGeom>
        </p:spPr>
      </p:pic>
    </p:spTree>
    <p:extLst>
      <p:ext uri="{BB962C8B-B14F-4D97-AF65-F5344CB8AC3E}">
        <p14:creationId xmlns:p14="http://schemas.microsoft.com/office/powerpoint/2010/main" val="2577078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804E3-CCEE-3645-D754-0D2247182992}"/>
              </a:ext>
            </a:extLst>
          </p:cNvPr>
          <p:cNvSpPr>
            <a:spLocks noGrp="1"/>
          </p:cNvSpPr>
          <p:nvPr>
            <p:ph type="title"/>
          </p:nvPr>
        </p:nvSpPr>
        <p:spPr>
          <a:xfrm>
            <a:off x="1143001" y="114665"/>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Customer feedback</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7090C03E-B60D-A027-3D86-D0143028A5D6}"/>
              </a:ext>
            </a:extLst>
          </p:cNvPr>
          <p:cNvPicPr>
            <a:picLocks noChangeAspect="1"/>
          </p:cNvPicPr>
          <p:nvPr/>
        </p:nvPicPr>
        <p:blipFill>
          <a:blip r:embed="rId2"/>
          <a:stretch>
            <a:fillRect/>
          </a:stretch>
        </p:blipFill>
        <p:spPr>
          <a:xfrm>
            <a:off x="1143001" y="1170040"/>
            <a:ext cx="9780638" cy="2857448"/>
          </a:xfrm>
          <a:prstGeom prst="rect">
            <a:avLst/>
          </a:prstGeom>
        </p:spPr>
      </p:pic>
      <p:pic>
        <p:nvPicPr>
          <p:cNvPr id="4" name="Picture 3">
            <a:extLst>
              <a:ext uri="{FF2B5EF4-FFF2-40B4-BE49-F238E27FC236}">
                <a16:creationId xmlns:a16="http://schemas.microsoft.com/office/drawing/2014/main" id="{A9735C92-C282-EC78-6AD9-30E8C5A03ABA}"/>
              </a:ext>
            </a:extLst>
          </p:cNvPr>
          <p:cNvPicPr>
            <a:picLocks noChangeAspect="1"/>
          </p:cNvPicPr>
          <p:nvPr/>
        </p:nvPicPr>
        <p:blipFill>
          <a:blip r:embed="rId3"/>
          <a:stretch>
            <a:fillRect/>
          </a:stretch>
        </p:blipFill>
        <p:spPr>
          <a:xfrm>
            <a:off x="1143001" y="4316361"/>
            <a:ext cx="9780638" cy="1675007"/>
          </a:xfrm>
          <a:prstGeom prst="rect">
            <a:avLst/>
          </a:prstGeom>
        </p:spPr>
      </p:pic>
    </p:spTree>
    <p:extLst>
      <p:ext uri="{BB962C8B-B14F-4D97-AF65-F5344CB8AC3E}">
        <p14:creationId xmlns:p14="http://schemas.microsoft.com/office/powerpoint/2010/main" val="100483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3A127-BDBE-7571-5D0A-A6B5491EA5D1}"/>
              </a:ext>
            </a:extLst>
          </p:cNvPr>
          <p:cNvSpPr>
            <a:spLocks noGrp="1"/>
          </p:cNvSpPr>
          <p:nvPr>
            <p:ph type="title"/>
          </p:nvPr>
        </p:nvSpPr>
        <p:spPr>
          <a:xfrm>
            <a:off x="1143001" y="0"/>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Delete feedback:</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137A3A6E-B550-DD33-7EAF-8FA808E24010}"/>
              </a:ext>
            </a:extLst>
          </p:cNvPr>
          <p:cNvPicPr>
            <a:picLocks noChangeAspect="1"/>
          </p:cNvPicPr>
          <p:nvPr/>
        </p:nvPicPr>
        <p:blipFill>
          <a:blip r:embed="rId2"/>
          <a:stretch>
            <a:fillRect/>
          </a:stretch>
        </p:blipFill>
        <p:spPr>
          <a:xfrm>
            <a:off x="1143001" y="943113"/>
            <a:ext cx="9905998" cy="3176604"/>
          </a:xfrm>
          <a:prstGeom prst="rect">
            <a:avLst/>
          </a:prstGeom>
        </p:spPr>
      </p:pic>
      <p:pic>
        <p:nvPicPr>
          <p:cNvPr id="4" name="Picture 3">
            <a:extLst>
              <a:ext uri="{FF2B5EF4-FFF2-40B4-BE49-F238E27FC236}">
                <a16:creationId xmlns:a16="http://schemas.microsoft.com/office/drawing/2014/main" id="{128657FE-BB29-C620-EC40-C32C8931C5C3}"/>
              </a:ext>
            </a:extLst>
          </p:cNvPr>
          <p:cNvPicPr>
            <a:picLocks noChangeAspect="1"/>
          </p:cNvPicPr>
          <p:nvPr/>
        </p:nvPicPr>
        <p:blipFill>
          <a:blip r:embed="rId3"/>
          <a:stretch>
            <a:fillRect/>
          </a:stretch>
        </p:blipFill>
        <p:spPr>
          <a:xfrm>
            <a:off x="1143001" y="4384018"/>
            <a:ext cx="9905998" cy="1898793"/>
          </a:xfrm>
          <a:prstGeom prst="rect">
            <a:avLst/>
          </a:prstGeom>
        </p:spPr>
      </p:pic>
    </p:spTree>
    <p:extLst>
      <p:ext uri="{BB962C8B-B14F-4D97-AF65-F5344CB8AC3E}">
        <p14:creationId xmlns:p14="http://schemas.microsoft.com/office/powerpoint/2010/main" val="257570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40B4-AC43-0B72-CFC6-85F6EFAE11FB}"/>
              </a:ext>
            </a:extLst>
          </p:cNvPr>
          <p:cNvSpPr>
            <a:spLocks noGrp="1"/>
          </p:cNvSpPr>
          <p:nvPr>
            <p:ph type="title"/>
          </p:nvPr>
        </p:nvSpPr>
        <p:spPr>
          <a:xfrm>
            <a:off x="1143001" y="0"/>
            <a:ext cx="9905998" cy="1478570"/>
          </a:xfrm>
        </p:spPr>
        <p:txBody>
          <a:bodyPr>
            <a:normAutofit/>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Manager can see the feedback:</a:t>
            </a:r>
            <a:b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2000" b="1" u="sng" dirty="0">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FBDA93A-1E36-6360-1DB4-E7C675FC23F6}"/>
              </a:ext>
            </a:extLst>
          </p:cNvPr>
          <p:cNvPicPr>
            <a:picLocks noChangeAspect="1"/>
          </p:cNvPicPr>
          <p:nvPr/>
        </p:nvPicPr>
        <p:blipFill>
          <a:blip r:embed="rId2"/>
          <a:stretch>
            <a:fillRect/>
          </a:stretch>
        </p:blipFill>
        <p:spPr>
          <a:xfrm>
            <a:off x="1143002" y="1406013"/>
            <a:ext cx="9603656" cy="4454013"/>
          </a:xfrm>
          <a:prstGeom prst="rect">
            <a:avLst/>
          </a:prstGeom>
        </p:spPr>
      </p:pic>
    </p:spTree>
    <p:extLst>
      <p:ext uri="{BB962C8B-B14F-4D97-AF65-F5344CB8AC3E}">
        <p14:creationId xmlns:p14="http://schemas.microsoft.com/office/powerpoint/2010/main" val="4048785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0A29ECD-D68F-4AC9-9FA0-BEF7663BC1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0569ADE5-A097-4089-9B9C-A0B54CA84A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CF4B08C5-FA5E-4D68-801D-E99E9ECF4CC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16" name="Group 15">
            <a:extLst>
              <a:ext uri="{FF2B5EF4-FFF2-40B4-BE49-F238E27FC236}">
                <a16:creationId xmlns:a16="http://schemas.microsoft.com/office/drawing/2014/main" id="{9B1032AD-1AE2-4F16-A732-9C0A6A744C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7" name="Round Diagonal Corner Rectangle 7">
              <a:extLst>
                <a:ext uri="{FF2B5EF4-FFF2-40B4-BE49-F238E27FC236}">
                  <a16:creationId xmlns:a16="http://schemas.microsoft.com/office/drawing/2014/main" id="{D5BF75F8-4EA2-44F2-B6EA-3102419BE4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20CA03C-559B-4B3D-94FA-4FAAB3C701D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8" name="Freeform 32">
                <a:extLst>
                  <a:ext uri="{FF2B5EF4-FFF2-40B4-BE49-F238E27FC236}">
                    <a16:creationId xmlns:a16="http://schemas.microsoft.com/office/drawing/2014/main" id="{0D9400F9-20AC-487F-8333-B1D60C326B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9" name="Freeform 33">
                <a:extLst>
                  <a:ext uri="{FF2B5EF4-FFF2-40B4-BE49-F238E27FC236}">
                    <a16:creationId xmlns:a16="http://schemas.microsoft.com/office/drawing/2014/main" id="{A3C314B8-9D5B-430A-93F5-13AA6EA5D0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40" name="Freeform 34">
                <a:extLst>
                  <a:ext uri="{FF2B5EF4-FFF2-40B4-BE49-F238E27FC236}">
                    <a16:creationId xmlns:a16="http://schemas.microsoft.com/office/drawing/2014/main" id="{0AE01D6D-B764-4C22-B93C-1EB06BEACF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41" name="Freeform 37">
                <a:extLst>
                  <a:ext uri="{FF2B5EF4-FFF2-40B4-BE49-F238E27FC236}">
                    <a16:creationId xmlns:a16="http://schemas.microsoft.com/office/drawing/2014/main" id="{83F0D1C3-E2D7-4810-B68A-4A9CD7ED9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9" name="Group 18">
              <a:extLst>
                <a:ext uri="{FF2B5EF4-FFF2-40B4-BE49-F238E27FC236}">
                  <a16:creationId xmlns:a16="http://schemas.microsoft.com/office/drawing/2014/main" id="{504DCDB6-51D7-4CA8-8C00-D2C7CC7BDC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2" name="Freeform 35">
                <a:extLst>
                  <a:ext uri="{FF2B5EF4-FFF2-40B4-BE49-F238E27FC236}">
                    <a16:creationId xmlns:a16="http://schemas.microsoft.com/office/drawing/2014/main" id="{398FAFF7-9785-43B0-9808-4152480B4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3" name="Freeform 36">
                <a:extLst>
                  <a:ext uri="{FF2B5EF4-FFF2-40B4-BE49-F238E27FC236}">
                    <a16:creationId xmlns:a16="http://schemas.microsoft.com/office/drawing/2014/main" id="{74FF4F16-1B2B-45C7-8B72-A6E1BDCA8F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4" name="Freeform 38">
                <a:extLst>
                  <a:ext uri="{FF2B5EF4-FFF2-40B4-BE49-F238E27FC236}">
                    <a16:creationId xmlns:a16="http://schemas.microsoft.com/office/drawing/2014/main" id="{024C58FF-B88A-4C98-84F5-5250D7ECBE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5" name="Freeform 39">
                <a:extLst>
                  <a:ext uri="{FF2B5EF4-FFF2-40B4-BE49-F238E27FC236}">
                    <a16:creationId xmlns:a16="http://schemas.microsoft.com/office/drawing/2014/main" id="{CF66BE12-1011-4281-9B5B-9EB78748C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6" name="Freeform 40">
                <a:extLst>
                  <a:ext uri="{FF2B5EF4-FFF2-40B4-BE49-F238E27FC236}">
                    <a16:creationId xmlns:a16="http://schemas.microsoft.com/office/drawing/2014/main" id="{2B990641-2D85-4B84-B550-76A15FEA3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7" name="Rectangle 41">
                <a:extLst>
                  <a:ext uri="{FF2B5EF4-FFF2-40B4-BE49-F238E27FC236}">
                    <a16:creationId xmlns:a16="http://schemas.microsoft.com/office/drawing/2014/main" id="{AF8C6C46-BE99-434C-B6A1-24CC16A7A62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20" name="Group 19">
              <a:extLst>
                <a:ext uri="{FF2B5EF4-FFF2-40B4-BE49-F238E27FC236}">
                  <a16:creationId xmlns:a16="http://schemas.microsoft.com/office/drawing/2014/main" id="{60203417-ECB2-441C-9E31-E1311E693E2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8" name="Freeform 32">
                <a:extLst>
                  <a:ext uri="{FF2B5EF4-FFF2-40B4-BE49-F238E27FC236}">
                    <a16:creationId xmlns:a16="http://schemas.microsoft.com/office/drawing/2014/main" id="{C99E031B-FF68-4278-A520-932C94F876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9" name="Freeform 33">
                <a:extLst>
                  <a:ext uri="{FF2B5EF4-FFF2-40B4-BE49-F238E27FC236}">
                    <a16:creationId xmlns:a16="http://schemas.microsoft.com/office/drawing/2014/main" id="{C06A442B-E101-4380-BD3C-E29B08A8D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0" name="Freeform 34">
                <a:extLst>
                  <a:ext uri="{FF2B5EF4-FFF2-40B4-BE49-F238E27FC236}">
                    <a16:creationId xmlns:a16="http://schemas.microsoft.com/office/drawing/2014/main" id="{22720611-CCB1-48C9-ACCB-05985597F6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1" name="Freeform 37">
                <a:extLst>
                  <a:ext uri="{FF2B5EF4-FFF2-40B4-BE49-F238E27FC236}">
                    <a16:creationId xmlns:a16="http://schemas.microsoft.com/office/drawing/2014/main" id="{1FA4B526-A1D1-4B3C-B36D-2F286F537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1" name="Group 20">
              <a:extLst>
                <a:ext uri="{FF2B5EF4-FFF2-40B4-BE49-F238E27FC236}">
                  <a16:creationId xmlns:a16="http://schemas.microsoft.com/office/drawing/2014/main" id="{3BE11AF3-15F8-4578-9B8B-2F066B5505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22" name="Freeform 35">
                <a:extLst>
                  <a:ext uri="{FF2B5EF4-FFF2-40B4-BE49-F238E27FC236}">
                    <a16:creationId xmlns:a16="http://schemas.microsoft.com/office/drawing/2014/main" id="{0CF1BE1B-D6DD-411E-96AB-2BEDA39C86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3" name="Freeform 36">
                <a:extLst>
                  <a:ext uri="{FF2B5EF4-FFF2-40B4-BE49-F238E27FC236}">
                    <a16:creationId xmlns:a16="http://schemas.microsoft.com/office/drawing/2014/main" id="{785B83A2-9629-402A-BDFF-564D2AAE8A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4" name="Freeform 38">
                <a:extLst>
                  <a:ext uri="{FF2B5EF4-FFF2-40B4-BE49-F238E27FC236}">
                    <a16:creationId xmlns:a16="http://schemas.microsoft.com/office/drawing/2014/main" id="{66C9EABC-41F6-4014-90E5-D4213FE9D6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5" name="Freeform 39">
                <a:extLst>
                  <a:ext uri="{FF2B5EF4-FFF2-40B4-BE49-F238E27FC236}">
                    <a16:creationId xmlns:a16="http://schemas.microsoft.com/office/drawing/2014/main" id="{A0FA8F7F-2926-4F25-9088-A3E86D0B7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6" name="Freeform 40">
                <a:extLst>
                  <a:ext uri="{FF2B5EF4-FFF2-40B4-BE49-F238E27FC236}">
                    <a16:creationId xmlns:a16="http://schemas.microsoft.com/office/drawing/2014/main" id="{527A5DDC-207D-4303-9F79-5D19A87E16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7" name="Rectangle 41">
                <a:extLst>
                  <a:ext uri="{FF2B5EF4-FFF2-40B4-BE49-F238E27FC236}">
                    <a16:creationId xmlns:a16="http://schemas.microsoft.com/office/drawing/2014/main" id="{B21A0178-E0A0-4E63-BB90-0919529662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010CFE53-A760-9D4B-F3DA-D6BCB509F987}"/>
              </a:ext>
            </a:extLst>
          </p:cNvPr>
          <p:cNvSpPr>
            <a:spLocks noGrp="1"/>
          </p:cNvSpPr>
          <p:nvPr>
            <p:ph type="title"/>
          </p:nvPr>
        </p:nvSpPr>
        <p:spPr>
          <a:xfrm>
            <a:off x="1143001" y="1007533"/>
            <a:ext cx="9905998" cy="1092200"/>
          </a:xfrm>
        </p:spPr>
        <p:txBody>
          <a:bodyPr>
            <a:normAutofit/>
          </a:bodyPr>
          <a:lstStyle/>
          <a:p>
            <a:pPr algn="ctr"/>
            <a:r>
              <a:rPr lang="en-IN" b="1" u="sng" dirty="0">
                <a:latin typeface="Times New Roman" panose="02020603050405020304" pitchFamily="18" charset="0"/>
                <a:cs typeface="Times New Roman" panose="02020603050405020304" pitchFamily="18" charset="0"/>
              </a:rPr>
              <a:t>Manager Module</a:t>
            </a:r>
            <a:br>
              <a:rPr lang="en-IN" dirty="0">
                <a:latin typeface="Times New Roman" panose="02020603050405020304" pitchFamily="18" charset="0"/>
                <a:cs typeface="Times New Roman" panose="02020603050405020304" pitchFamily="18" charset="0"/>
              </a:rPr>
            </a:br>
            <a:endParaRPr lang="en-US" dirty="0"/>
          </a:p>
        </p:txBody>
      </p:sp>
      <p:graphicFrame>
        <p:nvGraphicFramePr>
          <p:cNvPr id="7" name="Content Placeholder 6">
            <a:extLst>
              <a:ext uri="{FF2B5EF4-FFF2-40B4-BE49-F238E27FC236}">
                <a16:creationId xmlns:a16="http://schemas.microsoft.com/office/drawing/2014/main" id="{301934B8-51AE-60A8-9D7D-8CD70AD7263C}"/>
              </a:ext>
            </a:extLst>
          </p:cNvPr>
          <p:cNvGraphicFramePr>
            <a:graphicFrameLocks noGrp="1"/>
          </p:cNvGraphicFramePr>
          <p:nvPr>
            <p:ph idx="1"/>
            <p:extLst>
              <p:ext uri="{D42A27DB-BD31-4B8C-83A1-F6EECF244321}">
                <p14:modId xmlns:p14="http://schemas.microsoft.com/office/powerpoint/2010/main" val="2068087330"/>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1668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E66F33E-5886-BE7E-8306-4E50FE866C95}"/>
              </a:ext>
            </a:extLst>
          </p:cNvPr>
          <p:cNvSpPr>
            <a:spLocks noGrp="1"/>
          </p:cNvSpPr>
          <p:nvPr>
            <p:ph type="title"/>
          </p:nvPr>
        </p:nvSpPr>
        <p:spPr>
          <a:xfrm>
            <a:off x="4996697" y="618518"/>
            <a:ext cx="6050713" cy="1478570"/>
          </a:xfrm>
        </p:spPr>
        <p:txBody>
          <a:bodyPr>
            <a:normAutofit/>
          </a:bodyPr>
          <a:lstStyle/>
          <a:p>
            <a:pPr algn="ctr"/>
            <a:r>
              <a:rPr lang="en-IN" b="1" u="sng" dirty="0">
                <a:solidFill>
                  <a:schemeClr val="bg1">
                    <a:lumMod val="95000"/>
                    <a:lumOff val="5000"/>
                  </a:schemeClr>
                </a:solidFill>
                <a:latin typeface="Times New Roman" panose="02020603050405020304" pitchFamily="18" charset="0"/>
                <a:cs typeface="Times New Roman" panose="02020603050405020304" pitchFamily="18" charset="0"/>
                <a:sym typeface="Muli"/>
              </a:rPr>
              <a:t>Index</a:t>
            </a:r>
            <a:br>
              <a:rPr lang="en-IN" dirty="0">
                <a:latin typeface="Times New Roman" panose="02020603050405020304" pitchFamily="18" charset="0"/>
                <a:cs typeface="Times New Roman" panose="02020603050405020304" pitchFamily="18" charset="0"/>
              </a:rPr>
            </a:br>
            <a:endParaRPr lang="en-US" dirty="0"/>
          </a:p>
        </p:txBody>
      </p:sp>
      <p:pic>
        <p:nvPicPr>
          <p:cNvPr id="5" name="Picture 4" descr="Blue blocks and networks technology background">
            <a:extLst>
              <a:ext uri="{FF2B5EF4-FFF2-40B4-BE49-F238E27FC236}">
                <a16:creationId xmlns:a16="http://schemas.microsoft.com/office/drawing/2014/main" id="{67BA4D90-7686-8255-BCCB-84E587434DE4}"/>
              </a:ext>
            </a:extLst>
          </p:cNvPr>
          <p:cNvPicPr>
            <a:picLocks noChangeAspect="1"/>
          </p:cNvPicPr>
          <p:nvPr/>
        </p:nvPicPr>
        <p:blipFill rotWithShape="1">
          <a:blip r:embed="rId4"/>
          <a:srcRect l="15534" r="46445" b="-446"/>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CDE13CA-C226-15CF-832F-FE1FD030E169}"/>
              </a:ext>
            </a:extLst>
          </p:cNvPr>
          <p:cNvSpPr>
            <a:spLocks noGrp="1"/>
          </p:cNvSpPr>
          <p:nvPr>
            <p:ph idx="1"/>
          </p:nvPr>
        </p:nvSpPr>
        <p:spPr>
          <a:xfrm>
            <a:off x="6156411" y="1436105"/>
            <a:ext cx="6078453" cy="3541714"/>
          </a:xfrm>
        </p:spPr>
        <p:txBody>
          <a:bodyPr>
            <a:noAutofit/>
          </a:bodyPr>
          <a:lstStyle/>
          <a:p>
            <a:pPr>
              <a:lnSpc>
                <a:spcPct val="110000"/>
              </a:lnSpc>
              <a:buFont typeface="Arial" panose="020B0604020202020204" pitchFamily="34" charset="0"/>
              <a:buChar char="•"/>
            </a:pPr>
            <a:r>
              <a:rPr lang="en-US" sz="2000" b="1" dirty="0">
                <a:solidFill>
                  <a:schemeClr val="accent3">
                    <a:lumMod val="20000"/>
                    <a:lumOff val="80000"/>
                  </a:schemeClr>
                </a:solidFill>
                <a:latin typeface="Times New Roman" panose="02020603050405020304" pitchFamily="18" charset="0"/>
                <a:cs typeface="Times New Roman" panose="02020603050405020304" pitchFamily="18" charset="0"/>
              </a:rPr>
              <a:t>Introduction</a:t>
            </a:r>
          </a:p>
          <a:p>
            <a:pPr>
              <a:lnSpc>
                <a:spcPct val="110000"/>
              </a:lnSpc>
              <a:buFont typeface="Arial" panose="020B0604020202020204" pitchFamily="34" charset="0"/>
              <a:buChar char="•"/>
            </a:pPr>
            <a:r>
              <a:rPr lang="en-US" sz="2000" b="1" dirty="0">
                <a:solidFill>
                  <a:schemeClr val="accent3">
                    <a:lumMod val="20000"/>
                    <a:lumOff val="80000"/>
                  </a:schemeClr>
                </a:solidFill>
                <a:latin typeface="Times New Roman" panose="02020603050405020304" pitchFamily="18" charset="0"/>
                <a:cs typeface="Times New Roman" panose="02020603050405020304" pitchFamily="18" charset="0"/>
              </a:rPr>
              <a:t>Project Details</a:t>
            </a:r>
          </a:p>
          <a:p>
            <a:pPr>
              <a:lnSpc>
                <a:spcPct val="110000"/>
              </a:lnSpc>
              <a:buFont typeface="Arial" panose="020B0604020202020204" pitchFamily="34" charset="0"/>
              <a:buChar char="•"/>
            </a:pPr>
            <a:r>
              <a:rPr lang="en-IN" sz="2000" b="1" dirty="0">
                <a:solidFill>
                  <a:schemeClr val="accent3">
                    <a:lumMod val="20000"/>
                    <a:lumOff val="80000"/>
                  </a:schemeClr>
                </a:solidFill>
                <a:latin typeface="Liberation Serif"/>
                <a:ea typeface="Noto Serif CJK SC"/>
                <a:cs typeface="Lohit Devanagari"/>
              </a:rPr>
              <a:t>Flow Chart</a:t>
            </a:r>
            <a:endParaRPr lang="en-IN" sz="2000" b="1" dirty="0">
              <a:solidFill>
                <a:schemeClr val="accent3">
                  <a:lumMod val="20000"/>
                  <a:lumOff val="80000"/>
                </a:schemeClr>
              </a:solidFill>
              <a:latin typeface="Times New Roman" panose="02020603050405020304" pitchFamily="18" charset="0"/>
              <a:cs typeface="Times New Roman" panose="02020603050405020304" pitchFamily="18" charset="0"/>
            </a:endParaRPr>
          </a:p>
          <a:p>
            <a:pPr>
              <a:lnSpc>
                <a:spcPct val="110000"/>
              </a:lnSpc>
              <a:buFont typeface="Arial" panose="020B0604020202020204" pitchFamily="34" charset="0"/>
              <a:buChar char="•"/>
            </a:pPr>
            <a:r>
              <a:rPr lang="en-IN" sz="2000" b="1" dirty="0">
                <a:solidFill>
                  <a:schemeClr val="accent3">
                    <a:lumMod val="20000"/>
                    <a:lumOff val="80000"/>
                  </a:schemeClr>
                </a:solidFill>
                <a:latin typeface="Times New Roman" panose="02020603050405020304" pitchFamily="18" charset="0"/>
                <a:cs typeface="Times New Roman" panose="02020603050405020304" pitchFamily="18" charset="0"/>
              </a:rPr>
              <a:t>Admin Module</a:t>
            </a:r>
          </a:p>
          <a:p>
            <a:pPr>
              <a:lnSpc>
                <a:spcPct val="110000"/>
              </a:lnSpc>
            </a:pPr>
            <a:r>
              <a:rPr lang="en-IN" sz="2000" b="1" dirty="0">
                <a:solidFill>
                  <a:schemeClr val="accent3">
                    <a:lumMod val="20000"/>
                    <a:lumOff val="80000"/>
                  </a:schemeClr>
                </a:solidFill>
                <a:latin typeface="Times New Roman" panose="02020603050405020304" pitchFamily="18" charset="0"/>
                <a:cs typeface="Times New Roman" panose="02020603050405020304" pitchFamily="18" charset="0"/>
              </a:rPr>
              <a:t>Customer Module</a:t>
            </a:r>
          </a:p>
          <a:p>
            <a:pPr>
              <a:lnSpc>
                <a:spcPct val="110000"/>
              </a:lnSpc>
            </a:pPr>
            <a:r>
              <a:rPr lang="en-IN" sz="2000" b="1" dirty="0">
                <a:solidFill>
                  <a:schemeClr val="accent3">
                    <a:lumMod val="20000"/>
                    <a:lumOff val="80000"/>
                  </a:schemeClr>
                </a:solidFill>
                <a:latin typeface="Times New Roman" panose="02020603050405020304" pitchFamily="18" charset="0"/>
                <a:cs typeface="Times New Roman" panose="02020603050405020304" pitchFamily="18" charset="0"/>
              </a:rPr>
              <a:t>Complaints &amp; </a:t>
            </a:r>
            <a:r>
              <a:rPr lang="en-IN" sz="2000" b="1">
                <a:solidFill>
                  <a:schemeClr val="accent3">
                    <a:lumMod val="20000"/>
                    <a:lumOff val="80000"/>
                  </a:schemeClr>
                </a:solidFill>
                <a:latin typeface="Times New Roman" panose="02020603050405020304" pitchFamily="18" charset="0"/>
                <a:cs typeface="Times New Roman" panose="02020603050405020304" pitchFamily="18" charset="0"/>
              </a:rPr>
              <a:t>Feedback Module</a:t>
            </a:r>
            <a:endParaRPr lang="en-IN" sz="2000" b="1" dirty="0">
              <a:solidFill>
                <a:schemeClr val="accent3">
                  <a:lumMod val="20000"/>
                  <a:lumOff val="80000"/>
                </a:schemeClr>
              </a:solidFill>
              <a:latin typeface="Times New Roman" panose="02020603050405020304" pitchFamily="18" charset="0"/>
              <a:cs typeface="Times New Roman" panose="02020603050405020304" pitchFamily="18" charset="0"/>
            </a:endParaRPr>
          </a:p>
          <a:p>
            <a:pPr>
              <a:lnSpc>
                <a:spcPct val="110000"/>
              </a:lnSpc>
              <a:buFont typeface="Arial" panose="020B0604020202020204" pitchFamily="34" charset="0"/>
              <a:buChar char="•"/>
            </a:pPr>
            <a:r>
              <a:rPr lang="en-IN" sz="2000" b="1" dirty="0">
                <a:solidFill>
                  <a:schemeClr val="accent3">
                    <a:lumMod val="20000"/>
                    <a:lumOff val="80000"/>
                  </a:schemeClr>
                </a:solidFill>
                <a:latin typeface="Times New Roman" panose="02020603050405020304" pitchFamily="18" charset="0"/>
                <a:cs typeface="Times New Roman" panose="02020603050405020304" pitchFamily="18" charset="0"/>
              </a:rPr>
              <a:t>Manager Module</a:t>
            </a:r>
          </a:p>
          <a:p>
            <a:pPr>
              <a:lnSpc>
                <a:spcPct val="110000"/>
              </a:lnSpc>
              <a:buFont typeface="Arial" panose="020B0604020202020204" pitchFamily="34" charset="0"/>
              <a:buChar char="•"/>
            </a:pPr>
            <a:r>
              <a:rPr lang="en-IN" sz="2000" b="1" dirty="0">
                <a:solidFill>
                  <a:schemeClr val="accent3">
                    <a:lumMod val="20000"/>
                    <a:lumOff val="80000"/>
                  </a:schemeClr>
                </a:solidFill>
                <a:latin typeface="Times New Roman" panose="02020603050405020304" pitchFamily="18" charset="0"/>
                <a:cs typeface="Times New Roman" panose="02020603050405020304" pitchFamily="18" charset="0"/>
              </a:rPr>
              <a:t>Engineer Module</a:t>
            </a:r>
          </a:p>
          <a:p>
            <a:pPr>
              <a:lnSpc>
                <a:spcPct val="110000"/>
              </a:lnSpc>
              <a:buFont typeface="Arial" panose="020B0604020202020204" pitchFamily="34" charset="0"/>
              <a:buChar char="•"/>
            </a:pPr>
            <a:r>
              <a:rPr lang="en-IN" sz="2000" b="1" dirty="0">
                <a:solidFill>
                  <a:schemeClr val="accent3">
                    <a:lumMod val="20000"/>
                    <a:lumOff val="80000"/>
                  </a:schemeClr>
                </a:solidFill>
                <a:latin typeface="Times New Roman" panose="02020603050405020304" pitchFamily="18" charset="0"/>
                <a:cs typeface="Times New Roman" panose="02020603050405020304" pitchFamily="18" charset="0"/>
              </a:rPr>
              <a:t>Benefits</a:t>
            </a:r>
          </a:p>
          <a:p>
            <a:pPr>
              <a:lnSpc>
                <a:spcPct val="110000"/>
              </a:lnSpc>
            </a:pPr>
            <a:r>
              <a:rPr lang="en-US" sz="2000" b="1" dirty="0">
                <a:solidFill>
                  <a:schemeClr val="accent3">
                    <a:lumMod val="20000"/>
                    <a:lumOff val="80000"/>
                  </a:schemeClr>
                </a:solidFill>
                <a:latin typeface="Times New Roman" panose="02020603050405020304" pitchFamily="18" charset="0"/>
                <a:cs typeface="Times New Roman" panose="02020603050405020304" pitchFamily="18" charset="0"/>
              </a:rPr>
              <a:t>Tools &amp; Technologies</a:t>
            </a:r>
            <a:endParaRPr lang="en-IN" sz="2000" b="1" dirty="0">
              <a:solidFill>
                <a:schemeClr val="accent3">
                  <a:lumMod val="20000"/>
                  <a:lumOff val="80000"/>
                </a:schemeClr>
              </a:solidFill>
              <a:latin typeface="Times New Roman" panose="02020603050405020304" pitchFamily="18" charset="0"/>
              <a:cs typeface="Times New Roman" panose="02020603050405020304" pitchFamily="18" charset="0"/>
            </a:endParaRPr>
          </a:p>
          <a:p>
            <a:pPr>
              <a:lnSpc>
                <a:spcPct val="110000"/>
              </a:lnSpc>
              <a:buFont typeface="Arial" panose="020B0604020202020204" pitchFamily="34" charset="0"/>
              <a:buChar char="•"/>
            </a:pPr>
            <a:r>
              <a:rPr lang="en-IN" sz="2000" b="1" dirty="0">
                <a:solidFill>
                  <a:schemeClr val="accent3">
                    <a:lumMod val="20000"/>
                    <a:lumOff val="80000"/>
                  </a:schemeClr>
                </a:solidFill>
                <a:latin typeface="Times New Roman" panose="02020603050405020304" pitchFamily="18" charset="0"/>
                <a:cs typeface="Times New Roman" panose="02020603050405020304" pitchFamily="18" charset="0"/>
              </a:rPr>
              <a:t>Conclusion</a:t>
            </a:r>
            <a:endParaRPr lang="en-US" sz="2000" b="1" dirty="0">
              <a:solidFill>
                <a:schemeClr val="accent3">
                  <a:lumMod val="20000"/>
                  <a:lumOff val="80000"/>
                </a:schemeClr>
              </a:solidFill>
            </a:endParaRPr>
          </a:p>
        </p:txBody>
      </p:sp>
    </p:spTree>
    <p:extLst>
      <p:ext uri="{BB962C8B-B14F-4D97-AF65-F5344CB8AC3E}">
        <p14:creationId xmlns:p14="http://schemas.microsoft.com/office/powerpoint/2010/main" val="561198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51"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5E078-B407-762D-AA9C-B6223F7DA8DC}"/>
              </a:ext>
            </a:extLst>
          </p:cNvPr>
          <p:cNvSpPr>
            <a:spLocks noGrp="1"/>
          </p:cNvSpPr>
          <p:nvPr>
            <p:ph type="title"/>
          </p:nvPr>
        </p:nvSpPr>
        <p:spPr>
          <a:xfrm>
            <a:off x="1603374" y="636587"/>
            <a:ext cx="9048219" cy="1092200"/>
          </a:xfrm>
        </p:spPr>
        <p:txBody>
          <a:bodyPr anchor="ctr">
            <a:normAutofit/>
          </a:bodyPr>
          <a:lstStyle/>
          <a:p>
            <a:pPr algn="ctr"/>
            <a:r>
              <a:rPr lang="en-IN" b="1" u="sng" dirty="0">
                <a:solidFill>
                  <a:srgbClr val="FFFFFF"/>
                </a:solidFill>
                <a:latin typeface="Times New Roman" panose="02020603050405020304" pitchFamily="18" charset="0"/>
                <a:cs typeface="Times New Roman" panose="02020603050405020304" pitchFamily="18" charset="0"/>
              </a:rPr>
              <a:t>Manager Module</a:t>
            </a:r>
            <a:endParaRPr lang="en-US" dirty="0">
              <a:solidFill>
                <a:srgbClr val="FFFFFF"/>
              </a:solidFill>
            </a:endParaRPr>
          </a:p>
        </p:txBody>
      </p:sp>
      <p:sp>
        <p:nvSpPr>
          <p:cNvPr id="3" name="Content Placeholder 2">
            <a:extLst>
              <a:ext uri="{FF2B5EF4-FFF2-40B4-BE49-F238E27FC236}">
                <a16:creationId xmlns:a16="http://schemas.microsoft.com/office/drawing/2014/main" id="{6C91CA5F-39ED-2A81-AEBB-7835FD13ECB3}"/>
              </a:ext>
            </a:extLst>
          </p:cNvPr>
          <p:cNvSpPr>
            <a:spLocks noGrp="1"/>
          </p:cNvSpPr>
          <p:nvPr>
            <p:ph idx="1"/>
          </p:nvPr>
        </p:nvSpPr>
        <p:spPr>
          <a:xfrm>
            <a:off x="1577446" y="1549401"/>
            <a:ext cx="9048218" cy="4271296"/>
          </a:xfrm>
        </p:spPr>
        <p:txBody>
          <a:bodyPr anchor="ctr">
            <a:normAutofit/>
          </a:bodyPr>
          <a:lstStyle/>
          <a:p>
            <a:r>
              <a:rPr lang="en-US" sz="2000" dirty="0">
                <a:solidFill>
                  <a:srgbClr val="FFFFFF"/>
                </a:solidFill>
                <a:latin typeface="Times New Roman" panose="02020603050405020304" pitchFamily="18" charset="0"/>
                <a:cs typeface="Times New Roman" panose="02020603050405020304" pitchFamily="18" charset="0"/>
              </a:rPr>
              <a:t>In our module manager plays a very important role,  after logging in into the portal manager can be able to see the tickets raised by the customer.</a:t>
            </a:r>
          </a:p>
          <a:p>
            <a:r>
              <a:rPr lang="en-US" sz="2000" dirty="0">
                <a:solidFill>
                  <a:srgbClr val="FFFFFF"/>
                </a:solidFill>
                <a:latin typeface="Times New Roman" panose="02020603050405020304" pitchFamily="18" charset="0"/>
                <a:cs typeface="Times New Roman" panose="02020603050405020304" pitchFamily="18" charset="0"/>
              </a:rPr>
              <a:t>The manager can be able to get the details of the customer like email and </a:t>
            </a:r>
            <a:r>
              <a:rPr lang="en-US" sz="2000" dirty="0" err="1">
                <a:solidFill>
                  <a:srgbClr val="FFFFFF"/>
                </a:solidFill>
                <a:latin typeface="Times New Roman" panose="02020603050405020304" pitchFamily="18" charset="0"/>
                <a:cs typeface="Times New Roman" panose="02020603050405020304" pitchFamily="18" charset="0"/>
              </a:rPr>
              <a:t>pincode</a:t>
            </a:r>
            <a:r>
              <a:rPr lang="en-US" sz="2000" dirty="0">
                <a:solidFill>
                  <a:srgbClr val="FFFFFF"/>
                </a:solidFill>
                <a:latin typeface="Times New Roman" panose="02020603050405020304" pitchFamily="18" charset="0"/>
                <a:cs typeface="Times New Roman" panose="02020603050405020304" pitchFamily="18" charset="0"/>
              </a:rPr>
              <a:t> , along with that can be able to view the ticket id and complaint raised by customer and status.</a:t>
            </a:r>
          </a:p>
          <a:p>
            <a:r>
              <a:rPr lang="en-US" sz="2000" dirty="0">
                <a:solidFill>
                  <a:srgbClr val="FFFFFF"/>
                </a:solidFill>
                <a:latin typeface="Times New Roman" panose="02020603050405020304" pitchFamily="18" charset="0"/>
                <a:cs typeface="Times New Roman" panose="02020603050405020304" pitchFamily="18" charset="0"/>
              </a:rPr>
              <a:t>once the complaint is raised by the customer the manager pick up the active tickets and assign an engineer based on the pin code of the customer to resolve the issue.</a:t>
            </a:r>
          </a:p>
        </p:txBody>
      </p:sp>
    </p:spTree>
    <p:extLst>
      <p:ext uri="{BB962C8B-B14F-4D97-AF65-F5344CB8AC3E}">
        <p14:creationId xmlns:p14="http://schemas.microsoft.com/office/powerpoint/2010/main" val="14613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9672-C927-BE0D-A22C-B73A82892E05}"/>
              </a:ext>
            </a:extLst>
          </p:cNvPr>
          <p:cNvSpPr>
            <a:spLocks noGrp="1"/>
          </p:cNvSpPr>
          <p:nvPr>
            <p:ph type="title"/>
          </p:nvPr>
        </p:nvSpPr>
        <p:spPr>
          <a:xfrm>
            <a:off x="1337354" y="0"/>
            <a:ext cx="9906000" cy="652170"/>
          </a:xfrm>
        </p:spPr>
        <p:txBody>
          <a:bodyPr/>
          <a:lstStyle/>
          <a:p>
            <a:pPr algn="ctr"/>
            <a:r>
              <a:rPr lang="en-US" sz="3600" b="1" u="sng" dirty="0">
                <a:solidFill>
                  <a:schemeClr val="bg1">
                    <a:lumMod val="95000"/>
                    <a:lumOff val="5000"/>
                  </a:schemeClr>
                </a:solidFill>
                <a:latin typeface="Times New Roman" panose="02020603050405020304" pitchFamily="18" charset="0"/>
                <a:cs typeface="Times New Roman" panose="02020603050405020304" pitchFamily="18" charset="0"/>
              </a:rPr>
              <a:t>TESTNG TESTING: - (FRONTEND)</a:t>
            </a:r>
            <a:endParaRPr lang="en-US" dirty="0"/>
          </a:p>
        </p:txBody>
      </p:sp>
      <p:sp>
        <p:nvSpPr>
          <p:cNvPr id="3" name="Text Placeholder 2">
            <a:extLst>
              <a:ext uri="{FF2B5EF4-FFF2-40B4-BE49-F238E27FC236}">
                <a16:creationId xmlns:a16="http://schemas.microsoft.com/office/drawing/2014/main" id="{071F384C-2A88-00F7-8730-23A3ACF65F19}"/>
              </a:ext>
            </a:extLst>
          </p:cNvPr>
          <p:cNvSpPr>
            <a:spLocks noGrp="1"/>
          </p:cNvSpPr>
          <p:nvPr>
            <p:ph type="body" idx="1"/>
          </p:nvPr>
        </p:nvSpPr>
        <p:spPr>
          <a:xfrm>
            <a:off x="1143000" y="561489"/>
            <a:ext cx="9906000" cy="1374776"/>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Manager frontpage:</a:t>
            </a:r>
          </a:p>
          <a:p>
            <a:endParaRPr lang="en-US" dirty="0"/>
          </a:p>
        </p:txBody>
      </p:sp>
      <p:pic>
        <p:nvPicPr>
          <p:cNvPr id="4" name="Picture 3">
            <a:extLst>
              <a:ext uri="{FF2B5EF4-FFF2-40B4-BE49-F238E27FC236}">
                <a16:creationId xmlns:a16="http://schemas.microsoft.com/office/drawing/2014/main" id="{764A7D9C-ECFC-3225-04AD-3AC61CBB0BE7}"/>
              </a:ext>
            </a:extLst>
          </p:cNvPr>
          <p:cNvPicPr>
            <a:picLocks noChangeAspect="1"/>
          </p:cNvPicPr>
          <p:nvPr/>
        </p:nvPicPr>
        <p:blipFill>
          <a:blip r:embed="rId2"/>
          <a:stretch>
            <a:fillRect/>
          </a:stretch>
        </p:blipFill>
        <p:spPr>
          <a:xfrm>
            <a:off x="1143000" y="1105504"/>
            <a:ext cx="9905999" cy="3908947"/>
          </a:xfrm>
          <a:prstGeom prst="rect">
            <a:avLst/>
          </a:prstGeom>
        </p:spPr>
      </p:pic>
      <p:pic>
        <p:nvPicPr>
          <p:cNvPr id="5" name="Picture 4">
            <a:extLst>
              <a:ext uri="{FF2B5EF4-FFF2-40B4-BE49-F238E27FC236}">
                <a16:creationId xmlns:a16="http://schemas.microsoft.com/office/drawing/2014/main" id="{7FAC3384-ACB1-A905-C86B-23FF91890035}"/>
              </a:ext>
            </a:extLst>
          </p:cNvPr>
          <p:cNvPicPr>
            <a:picLocks noChangeAspect="1"/>
          </p:cNvPicPr>
          <p:nvPr/>
        </p:nvPicPr>
        <p:blipFill>
          <a:blip r:embed="rId3"/>
          <a:stretch>
            <a:fillRect/>
          </a:stretch>
        </p:blipFill>
        <p:spPr>
          <a:xfrm>
            <a:off x="1143000" y="5152104"/>
            <a:ext cx="9905999" cy="1453996"/>
          </a:xfrm>
          <a:prstGeom prst="rect">
            <a:avLst/>
          </a:prstGeom>
        </p:spPr>
      </p:pic>
    </p:spTree>
    <p:extLst>
      <p:ext uri="{BB962C8B-B14F-4D97-AF65-F5344CB8AC3E}">
        <p14:creationId xmlns:p14="http://schemas.microsoft.com/office/powerpoint/2010/main" val="2355057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1A21-CE2F-25C3-9F38-613A2667C734}"/>
              </a:ext>
            </a:extLst>
          </p:cNvPr>
          <p:cNvSpPr>
            <a:spLocks noGrp="1"/>
          </p:cNvSpPr>
          <p:nvPr>
            <p:ph type="title"/>
          </p:nvPr>
        </p:nvSpPr>
        <p:spPr>
          <a:xfrm>
            <a:off x="1365345" y="44451"/>
            <a:ext cx="9906000" cy="1014411"/>
          </a:xfrm>
        </p:spPr>
        <p:txBody>
          <a:bodyPr>
            <a:normAutofit fontScale="90000"/>
          </a:bodyPr>
          <a:lstStyle/>
          <a:p>
            <a:pPr algn="ctr"/>
            <a:r>
              <a:rPr lang="en-US"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POSTMAN TESTING: - ( </a:t>
            </a:r>
            <a:r>
              <a:rPr lang="en-US" b="1" u="sng" dirty="0" err="1">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back</a:t>
            </a:r>
            <a:r>
              <a:rPr lang="en-US" b="1" u="sng"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END</a:t>
            </a:r>
            <a:r>
              <a:rPr lang="en-US"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2000" dirty="0"/>
            </a:br>
            <a:b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2000" b="1" u="sng"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C66A7D48-89A1-9676-2661-1F89B2E9BDC9}"/>
              </a:ext>
            </a:extLst>
          </p:cNvPr>
          <p:cNvSpPr>
            <a:spLocks noGrp="1"/>
          </p:cNvSpPr>
          <p:nvPr>
            <p:ph type="body" idx="1"/>
          </p:nvPr>
        </p:nvSpPr>
        <p:spPr>
          <a:xfrm>
            <a:off x="1178641" y="509744"/>
            <a:ext cx="9906000" cy="1374776"/>
          </a:xfrm>
        </p:spPr>
        <p:txBody>
          <a:bodyPr/>
          <a:lstStyle/>
          <a:p>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Manage Register:</a:t>
            </a:r>
            <a:endParaRPr lang="en-US" dirty="0"/>
          </a:p>
        </p:txBody>
      </p:sp>
      <p:pic>
        <p:nvPicPr>
          <p:cNvPr id="3" name="Picture 2">
            <a:extLst>
              <a:ext uri="{FF2B5EF4-FFF2-40B4-BE49-F238E27FC236}">
                <a16:creationId xmlns:a16="http://schemas.microsoft.com/office/drawing/2014/main" id="{2FC95A37-B18D-EEA4-8D3C-18684A3A1E86}"/>
              </a:ext>
            </a:extLst>
          </p:cNvPr>
          <p:cNvPicPr>
            <a:picLocks noChangeAspect="1"/>
          </p:cNvPicPr>
          <p:nvPr/>
        </p:nvPicPr>
        <p:blipFill>
          <a:blip r:embed="rId2"/>
          <a:stretch>
            <a:fillRect/>
          </a:stretch>
        </p:blipFill>
        <p:spPr>
          <a:xfrm>
            <a:off x="1178641" y="938014"/>
            <a:ext cx="9977282" cy="3476871"/>
          </a:xfrm>
          <a:prstGeom prst="rect">
            <a:avLst/>
          </a:prstGeom>
        </p:spPr>
      </p:pic>
      <p:pic>
        <p:nvPicPr>
          <p:cNvPr id="4" name="Picture 3">
            <a:extLst>
              <a:ext uri="{FF2B5EF4-FFF2-40B4-BE49-F238E27FC236}">
                <a16:creationId xmlns:a16="http://schemas.microsoft.com/office/drawing/2014/main" id="{87F48095-3BD7-8022-E7DC-E46E717C04B3}"/>
              </a:ext>
            </a:extLst>
          </p:cNvPr>
          <p:cNvPicPr>
            <a:picLocks noChangeAspect="1"/>
          </p:cNvPicPr>
          <p:nvPr/>
        </p:nvPicPr>
        <p:blipFill>
          <a:blip r:embed="rId3"/>
          <a:stretch>
            <a:fillRect/>
          </a:stretch>
        </p:blipFill>
        <p:spPr>
          <a:xfrm>
            <a:off x="1178642" y="4730321"/>
            <a:ext cx="9977281" cy="1398422"/>
          </a:xfrm>
          <a:prstGeom prst="rect">
            <a:avLst/>
          </a:prstGeom>
        </p:spPr>
      </p:pic>
    </p:spTree>
    <p:extLst>
      <p:ext uri="{BB962C8B-B14F-4D97-AF65-F5344CB8AC3E}">
        <p14:creationId xmlns:p14="http://schemas.microsoft.com/office/powerpoint/2010/main" val="3006313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725B0-7067-8172-35EB-56468D0B98F7}"/>
              </a:ext>
            </a:extLst>
          </p:cNvPr>
          <p:cNvSpPr>
            <a:spLocks noGrp="1"/>
          </p:cNvSpPr>
          <p:nvPr>
            <p:ph type="title"/>
          </p:nvPr>
        </p:nvSpPr>
        <p:spPr>
          <a:xfrm>
            <a:off x="1234719" y="21359"/>
            <a:ext cx="9905998" cy="1478570"/>
          </a:xfrm>
        </p:spPr>
        <p:txBody>
          <a:bodyPr>
            <a:normAutofit/>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Manager Login:</a:t>
            </a:r>
            <a:b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2000" b="1" u="sng" dirty="0">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947328D-D1B8-208A-5676-399E9B6B55B2}"/>
              </a:ext>
            </a:extLst>
          </p:cNvPr>
          <p:cNvPicPr>
            <a:picLocks noChangeAspect="1"/>
          </p:cNvPicPr>
          <p:nvPr/>
        </p:nvPicPr>
        <p:blipFill>
          <a:blip r:embed="rId2"/>
          <a:stretch>
            <a:fillRect/>
          </a:stretch>
        </p:blipFill>
        <p:spPr>
          <a:xfrm>
            <a:off x="1234719" y="1130710"/>
            <a:ext cx="9905998" cy="4663600"/>
          </a:xfrm>
          <a:prstGeom prst="rect">
            <a:avLst/>
          </a:prstGeom>
        </p:spPr>
      </p:pic>
    </p:spTree>
    <p:extLst>
      <p:ext uri="{BB962C8B-B14F-4D97-AF65-F5344CB8AC3E}">
        <p14:creationId xmlns:p14="http://schemas.microsoft.com/office/powerpoint/2010/main" val="150760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63413-BC33-6FFD-4C3F-6219C450E1C8}"/>
              </a:ext>
            </a:extLst>
          </p:cNvPr>
          <p:cNvSpPr>
            <a:spLocks noGrp="1"/>
          </p:cNvSpPr>
          <p:nvPr>
            <p:ph type="title"/>
          </p:nvPr>
        </p:nvSpPr>
        <p:spPr>
          <a:xfrm>
            <a:off x="1225388" y="0"/>
            <a:ext cx="9905998" cy="1478570"/>
          </a:xfrm>
        </p:spPr>
        <p:txBody>
          <a:bodyPr>
            <a:normAutofit/>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Manager can view the customer complaints:</a:t>
            </a:r>
            <a:b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2000" b="1" u="sng" dirty="0">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0D3C7E3-28D5-3CA0-6728-24B7CC23996E}"/>
              </a:ext>
            </a:extLst>
          </p:cNvPr>
          <p:cNvPicPr>
            <a:picLocks noChangeAspect="1"/>
          </p:cNvPicPr>
          <p:nvPr/>
        </p:nvPicPr>
        <p:blipFill>
          <a:blip r:embed="rId2"/>
          <a:stretch>
            <a:fillRect/>
          </a:stretch>
        </p:blipFill>
        <p:spPr>
          <a:xfrm>
            <a:off x="1225388" y="1130710"/>
            <a:ext cx="9905998" cy="4748980"/>
          </a:xfrm>
          <a:prstGeom prst="rect">
            <a:avLst/>
          </a:prstGeom>
        </p:spPr>
      </p:pic>
    </p:spTree>
    <p:extLst>
      <p:ext uri="{BB962C8B-B14F-4D97-AF65-F5344CB8AC3E}">
        <p14:creationId xmlns:p14="http://schemas.microsoft.com/office/powerpoint/2010/main" val="2263048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5587C-3220-35E5-F162-E15D0B639F09}"/>
              </a:ext>
            </a:extLst>
          </p:cNvPr>
          <p:cNvSpPr>
            <a:spLocks noGrp="1"/>
          </p:cNvSpPr>
          <p:nvPr>
            <p:ph type="title"/>
          </p:nvPr>
        </p:nvSpPr>
        <p:spPr>
          <a:xfrm>
            <a:off x="1143001" y="0"/>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Assigning manager to engineer:</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1BC81E5F-2618-07C7-CF29-11FA7688B032}"/>
              </a:ext>
            </a:extLst>
          </p:cNvPr>
          <p:cNvPicPr>
            <a:picLocks noChangeAspect="1"/>
          </p:cNvPicPr>
          <p:nvPr/>
        </p:nvPicPr>
        <p:blipFill>
          <a:blip r:embed="rId2"/>
          <a:stretch>
            <a:fillRect/>
          </a:stretch>
        </p:blipFill>
        <p:spPr>
          <a:xfrm>
            <a:off x="1143001" y="743016"/>
            <a:ext cx="9905998" cy="3887978"/>
          </a:xfrm>
          <a:prstGeom prst="rect">
            <a:avLst/>
          </a:prstGeom>
        </p:spPr>
      </p:pic>
      <p:pic>
        <p:nvPicPr>
          <p:cNvPr id="4" name="Picture 3">
            <a:extLst>
              <a:ext uri="{FF2B5EF4-FFF2-40B4-BE49-F238E27FC236}">
                <a16:creationId xmlns:a16="http://schemas.microsoft.com/office/drawing/2014/main" id="{CD240A2C-ADAD-7BDE-56A0-8FA3FF3F1AE2}"/>
              </a:ext>
            </a:extLst>
          </p:cNvPr>
          <p:cNvPicPr>
            <a:picLocks noChangeAspect="1"/>
          </p:cNvPicPr>
          <p:nvPr/>
        </p:nvPicPr>
        <p:blipFill>
          <a:blip r:embed="rId3"/>
          <a:stretch>
            <a:fillRect/>
          </a:stretch>
        </p:blipFill>
        <p:spPr>
          <a:xfrm>
            <a:off x="1143001" y="4866969"/>
            <a:ext cx="9905998" cy="1365444"/>
          </a:xfrm>
          <a:prstGeom prst="rect">
            <a:avLst/>
          </a:prstGeom>
        </p:spPr>
      </p:pic>
    </p:spTree>
    <p:extLst>
      <p:ext uri="{BB962C8B-B14F-4D97-AF65-F5344CB8AC3E}">
        <p14:creationId xmlns:p14="http://schemas.microsoft.com/office/powerpoint/2010/main" val="2537823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4BED-FDD8-CEA3-67C3-DB3E835D0BC9}"/>
              </a:ext>
            </a:extLst>
          </p:cNvPr>
          <p:cNvSpPr>
            <a:spLocks noGrp="1"/>
          </p:cNvSpPr>
          <p:nvPr>
            <p:ph type="title"/>
          </p:nvPr>
        </p:nvSpPr>
        <p:spPr>
          <a:xfrm>
            <a:off x="1480623" y="-289249"/>
            <a:ext cx="9906000" cy="1460241"/>
          </a:xfrm>
        </p:spPr>
        <p:txBody>
          <a:bodyPr/>
          <a:lstStyle/>
          <a:p>
            <a:pPr algn="ct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5" name="Text Placeholder 4">
            <a:extLst>
              <a:ext uri="{FF2B5EF4-FFF2-40B4-BE49-F238E27FC236}">
                <a16:creationId xmlns:a16="http://schemas.microsoft.com/office/drawing/2014/main" id="{5A134F5F-607F-ABB0-AC88-1ECCD8F9E55D}"/>
              </a:ext>
            </a:extLst>
          </p:cNvPr>
          <p:cNvSpPr>
            <a:spLocks noGrp="1"/>
          </p:cNvSpPr>
          <p:nvPr>
            <p:ph type="body" idx="1"/>
          </p:nvPr>
        </p:nvSpPr>
        <p:spPr>
          <a:xfrm>
            <a:off x="1143000" y="608141"/>
            <a:ext cx="9906000" cy="1374776"/>
          </a:xfrm>
        </p:spPr>
        <p:txBody>
          <a:bodyPr/>
          <a:lstStyle/>
          <a:p>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View all  Manager:</a:t>
            </a:r>
            <a:endParaRPr lang="en-US" dirty="0"/>
          </a:p>
        </p:txBody>
      </p:sp>
      <p:pic>
        <p:nvPicPr>
          <p:cNvPr id="3" name="Picture 2">
            <a:extLst>
              <a:ext uri="{FF2B5EF4-FFF2-40B4-BE49-F238E27FC236}">
                <a16:creationId xmlns:a16="http://schemas.microsoft.com/office/drawing/2014/main" id="{B3D2322F-770B-DF38-BD5E-01C8FEBC9A85}"/>
              </a:ext>
            </a:extLst>
          </p:cNvPr>
          <p:cNvPicPr>
            <a:picLocks noChangeAspect="1"/>
          </p:cNvPicPr>
          <p:nvPr/>
        </p:nvPicPr>
        <p:blipFill>
          <a:blip r:embed="rId2"/>
          <a:stretch>
            <a:fillRect/>
          </a:stretch>
        </p:blipFill>
        <p:spPr>
          <a:xfrm>
            <a:off x="1143003" y="1447650"/>
            <a:ext cx="9905997" cy="4218037"/>
          </a:xfrm>
          <a:prstGeom prst="rect">
            <a:avLst/>
          </a:prstGeom>
        </p:spPr>
      </p:pic>
    </p:spTree>
    <p:extLst>
      <p:ext uri="{BB962C8B-B14F-4D97-AF65-F5344CB8AC3E}">
        <p14:creationId xmlns:p14="http://schemas.microsoft.com/office/powerpoint/2010/main" val="3407291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3AB4-5DB4-8A54-A4E6-96AA94EF02EC}"/>
              </a:ext>
            </a:extLst>
          </p:cNvPr>
          <p:cNvSpPr>
            <a:spLocks noGrp="1"/>
          </p:cNvSpPr>
          <p:nvPr>
            <p:ph type="title"/>
          </p:nvPr>
        </p:nvSpPr>
        <p:spPr>
          <a:xfrm>
            <a:off x="1143001" y="0"/>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Update  Manager </a:t>
            </a:r>
            <a:r>
              <a:rPr lang="en-US" sz="2000" b="1" u="sng" dirty="0" err="1">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Pincode</a:t>
            </a:r>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D73F1C86-E4A7-0A34-B74A-902AB3FFEE47}"/>
              </a:ext>
            </a:extLst>
          </p:cNvPr>
          <p:cNvPicPr>
            <a:picLocks noChangeAspect="1"/>
          </p:cNvPicPr>
          <p:nvPr/>
        </p:nvPicPr>
        <p:blipFill>
          <a:blip r:embed="rId2"/>
          <a:stretch>
            <a:fillRect/>
          </a:stretch>
        </p:blipFill>
        <p:spPr>
          <a:xfrm>
            <a:off x="1143001" y="897889"/>
            <a:ext cx="9905998" cy="3094007"/>
          </a:xfrm>
          <a:prstGeom prst="rect">
            <a:avLst/>
          </a:prstGeom>
        </p:spPr>
      </p:pic>
      <p:pic>
        <p:nvPicPr>
          <p:cNvPr id="4" name="Picture 3">
            <a:extLst>
              <a:ext uri="{FF2B5EF4-FFF2-40B4-BE49-F238E27FC236}">
                <a16:creationId xmlns:a16="http://schemas.microsoft.com/office/drawing/2014/main" id="{A620CD13-F7E4-96FE-D016-769E3851055C}"/>
              </a:ext>
            </a:extLst>
          </p:cNvPr>
          <p:cNvPicPr>
            <a:picLocks noChangeAspect="1"/>
          </p:cNvPicPr>
          <p:nvPr/>
        </p:nvPicPr>
        <p:blipFill>
          <a:blip r:embed="rId3"/>
          <a:stretch>
            <a:fillRect/>
          </a:stretch>
        </p:blipFill>
        <p:spPr>
          <a:xfrm>
            <a:off x="1143001" y="4257368"/>
            <a:ext cx="9905998" cy="1592826"/>
          </a:xfrm>
          <a:prstGeom prst="rect">
            <a:avLst/>
          </a:prstGeom>
        </p:spPr>
      </p:pic>
    </p:spTree>
    <p:extLst>
      <p:ext uri="{BB962C8B-B14F-4D97-AF65-F5344CB8AC3E}">
        <p14:creationId xmlns:p14="http://schemas.microsoft.com/office/powerpoint/2010/main" val="3980485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8E3F-8F53-952C-86C9-447966802541}"/>
              </a:ext>
            </a:extLst>
          </p:cNvPr>
          <p:cNvSpPr>
            <a:spLocks noGrp="1"/>
          </p:cNvSpPr>
          <p:nvPr>
            <p:ph type="title"/>
          </p:nvPr>
        </p:nvSpPr>
        <p:spPr>
          <a:xfrm>
            <a:off x="1143001" y="0"/>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Delete manager:</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74797910-0BB8-533B-34FB-EE2ADE4F8C1D}"/>
              </a:ext>
            </a:extLst>
          </p:cNvPr>
          <p:cNvPicPr>
            <a:picLocks noChangeAspect="1"/>
          </p:cNvPicPr>
          <p:nvPr/>
        </p:nvPicPr>
        <p:blipFill>
          <a:blip r:embed="rId2"/>
          <a:stretch>
            <a:fillRect/>
          </a:stretch>
        </p:blipFill>
        <p:spPr>
          <a:xfrm>
            <a:off x="1143001" y="975686"/>
            <a:ext cx="9905998" cy="2453314"/>
          </a:xfrm>
          <a:prstGeom prst="rect">
            <a:avLst/>
          </a:prstGeom>
        </p:spPr>
      </p:pic>
      <p:pic>
        <p:nvPicPr>
          <p:cNvPr id="4" name="Picture 3">
            <a:extLst>
              <a:ext uri="{FF2B5EF4-FFF2-40B4-BE49-F238E27FC236}">
                <a16:creationId xmlns:a16="http://schemas.microsoft.com/office/drawing/2014/main" id="{9D3666D3-BD2D-C855-33AD-B64C034D9314}"/>
              </a:ext>
            </a:extLst>
          </p:cNvPr>
          <p:cNvPicPr>
            <a:picLocks noChangeAspect="1"/>
          </p:cNvPicPr>
          <p:nvPr/>
        </p:nvPicPr>
        <p:blipFill>
          <a:blip r:embed="rId3"/>
          <a:stretch>
            <a:fillRect/>
          </a:stretch>
        </p:blipFill>
        <p:spPr>
          <a:xfrm>
            <a:off x="1143002" y="3795252"/>
            <a:ext cx="9905997" cy="1573284"/>
          </a:xfrm>
          <a:prstGeom prst="rect">
            <a:avLst/>
          </a:prstGeom>
        </p:spPr>
      </p:pic>
    </p:spTree>
    <p:extLst>
      <p:ext uri="{BB962C8B-B14F-4D97-AF65-F5344CB8AC3E}">
        <p14:creationId xmlns:p14="http://schemas.microsoft.com/office/powerpoint/2010/main" val="3625824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7" name="Rectangle 76">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grpSp>
        <p:nvGrpSpPr>
          <p:cNvPr id="80" name="Group 79">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81"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02"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103"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104"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5"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3" name="Group 82">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96"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97"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98"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9"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00"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01"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84" name="Group 83">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92"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93"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94"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5"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85" name="Group 84">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86"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87"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88"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89"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90"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91"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309D8C17-EF0E-D5C7-0B4A-08C21D00D8D0}"/>
              </a:ext>
            </a:extLst>
          </p:cNvPr>
          <p:cNvSpPr>
            <a:spLocks noGrp="1"/>
          </p:cNvSpPr>
          <p:nvPr>
            <p:ph type="title"/>
          </p:nvPr>
        </p:nvSpPr>
        <p:spPr>
          <a:xfrm>
            <a:off x="1204385" y="675185"/>
            <a:ext cx="9905998" cy="1092200"/>
          </a:xfrm>
        </p:spPr>
        <p:txBody>
          <a:bodyPr>
            <a:normAutofit/>
          </a:bodyPr>
          <a:lstStyle/>
          <a:p>
            <a:pPr algn="ctr"/>
            <a:r>
              <a:rPr lang="en-US" b="1" u="sng" dirty="0">
                <a:latin typeface="Times New Roman" panose="02020603050405020304" pitchFamily="18" charset="0"/>
                <a:cs typeface="Times New Roman" panose="02020603050405020304" pitchFamily="18" charset="0"/>
              </a:rPr>
              <a:t>ENGINEER MODULE</a:t>
            </a:r>
          </a:p>
        </p:txBody>
      </p:sp>
      <p:graphicFrame>
        <p:nvGraphicFramePr>
          <p:cNvPr id="4" name="Content Placeholder 3">
            <a:extLst>
              <a:ext uri="{FF2B5EF4-FFF2-40B4-BE49-F238E27FC236}">
                <a16:creationId xmlns:a16="http://schemas.microsoft.com/office/drawing/2014/main" id="{DF80C860-5A09-3E01-BBFE-720335302966}"/>
              </a:ext>
            </a:extLst>
          </p:cNvPr>
          <p:cNvGraphicFramePr>
            <a:graphicFrameLocks noGrp="1"/>
          </p:cNvGraphicFramePr>
          <p:nvPr>
            <p:ph idx="1"/>
            <p:extLst>
              <p:ext uri="{D42A27DB-BD31-4B8C-83A1-F6EECF244321}">
                <p14:modId xmlns:p14="http://schemas.microsoft.com/office/powerpoint/2010/main" val="2679892801"/>
              </p:ext>
            </p:extLst>
          </p:nvPr>
        </p:nvGraphicFramePr>
        <p:xfrm>
          <a:off x="1143001" y="1792288"/>
          <a:ext cx="9905999" cy="42994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64562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B1ED010A-6DCB-AD0B-05FC-BC498F588F0D}"/>
              </a:ext>
            </a:extLst>
          </p:cNvPr>
          <p:cNvSpPr>
            <a:spLocks noGrp="1"/>
          </p:cNvSpPr>
          <p:nvPr>
            <p:ph type="title"/>
          </p:nvPr>
        </p:nvSpPr>
        <p:spPr>
          <a:xfrm>
            <a:off x="4996697" y="618518"/>
            <a:ext cx="6050713" cy="1478570"/>
          </a:xfrm>
        </p:spPr>
        <p:txBody>
          <a:bodyPr>
            <a:normAutofit/>
          </a:bodyPr>
          <a:lstStyle/>
          <a:p>
            <a:pPr algn="ctr"/>
            <a:r>
              <a:rPr lang="en-US" b="1" dirty="0">
                <a:latin typeface="Times New Roman" panose="02020603050405020304" pitchFamily="18" charset="0"/>
                <a:cs typeface="Times New Roman" panose="02020603050405020304" pitchFamily="18" charset="0"/>
              </a:rPr>
              <a:t> </a:t>
            </a:r>
            <a:r>
              <a:rPr lang="en-US" b="1" u="sng" dirty="0">
                <a:solidFill>
                  <a:schemeClr val="bg1">
                    <a:lumMod val="95000"/>
                    <a:lumOff val="5000"/>
                  </a:schemeClr>
                </a:solidFill>
                <a:latin typeface="Times New Roman" panose="02020603050405020304" pitchFamily="18" charset="0"/>
                <a:cs typeface="Times New Roman" panose="02020603050405020304" pitchFamily="18" charset="0"/>
              </a:rPr>
              <a:t>Introduction</a:t>
            </a:r>
            <a:endParaRPr lang="en-US" u="sng" dirty="0">
              <a:solidFill>
                <a:schemeClr val="bg1">
                  <a:lumMod val="95000"/>
                  <a:lumOff val="5000"/>
                </a:schemeClr>
              </a:solidFill>
            </a:endParaRPr>
          </a:p>
        </p:txBody>
      </p:sp>
      <p:pic>
        <p:nvPicPr>
          <p:cNvPr id="5" name="Picture 4" descr="Mobile device with apps">
            <a:extLst>
              <a:ext uri="{FF2B5EF4-FFF2-40B4-BE49-F238E27FC236}">
                <a16:creationId xmlns:a16="http://schemas.microsoft.com/office/drawing/2014/main" id="{02F4A508-C711-76E6-D9C5-17D2CA7D5648}"/>
              </a:ext>
            </a:extLst>
          </p:cNvPr>
          <p:cNvPicPr>
            <a:picLocks noChangeAspect="1"/>
          </p:cNvPicPr>
          <p:nvPr/>
        </p:nvPicPr>
        <p:blipFill rotWithShape="1">
          <a:blip r:embed="rId4"/>
          <a:srcRect l="50775" r="11204"/>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031D416B-0EA9-E021-158A-05906D76CE7B}"/>
              </a:ext>
            </a:extLst>
          </p:cNvPr>
          <p:cNvSpPr>
            <a:spLocks noGrp="1"/>
          </p:cNvSpPr>
          <p:nvPr>
            <p:ph idx="1"/>
          </p:nvPr>
        </p:nvSpPr>
        <p:spPr>
          <a:xfrm>
            <a:off x="4968958" y="2249487"/>
            <a:ext cx="6078453" cy="3541714"/>
          </a:xfrm>
        </p:spPr>
        <p:txBody>
          <a:bodyPr>
            <a:normAutofit/>
          </a:bodyPr>
          <a:lstStyle/>
          <a:p>
            <a:pPr algn="just">
              <a:buNone/>
            </a:pPr>
            <a:r>
              <a:rPr lang="en-US" dirty="0">
                <a:solidFill>
                  <a:schemeClr val="accent2">
                    <a:lumMod val="20000"/>
                    <a:lumOff val="80000"/>
                  </a:schemeClr>
                </a:solidFill>
                <a:latin typeface="Times New Roman" pitchFamily="18" charset="0"/>
                <a:cs typeface="Times New Roman" pitchFamily="18" charset="0"/>
              </a:rPr>
              <a:t>   In this project we have created a Complaint </a:t>
            </a:r>
            <a:r>
              <a:rPr lang="en-US" dirty="0">
                <a:latin typeface="Times New Roman" pitchFamily="18" charset="0"/>
                <a:cs typeface="Times New Roman" pitchFamily="18" charset="0"/>
              </a:rPr>
              <a:t>In this project, we developed a Complaint </a:t>
            </a:r>
            <a:r>
              <a:rPr lang="en-US" dirty="0" err="1">
                <a:latin typeface="Times New Roman" pitchFamily="18" charset="0"/>
                <a:cs typeface="Times New Roman" pitchFamily="18" charset="0"/>
              </a:rPr>
              <a:t>Redressal</a:t>
            </a:r>
            <a:r>
              <a:rPr lang="en-US" dirty="0">
                <a:latin typeface="Times New Roman" pitchFamily="18" charset="0"/>
                <a:cs typeface="Times New Roman" pitchFamily="18" charset="0"/>
              </a:rPr>
              <a:t> System, a responsive and dynamic java web application that enables customers to submit online complaints about problems with their landline, cell phone, and fiber optic broadband services.</a:t>
            </a:r>
          </a:p>
          <a:p>
            <a:endParaRPr lang="en-US" dirty="0"/>
          </a:p>
        </p:txBody>
      </p:sp>
    </p:spTree>
    <p:extLst>
      <p:ext uri="{BB962C8B-B14F-4D97-AF65-F5344CB8AC3E}">
        <p14:creationId xmlns:p14="http://schemas.microsoft.com/office/powerpoint/2010/main" val="822999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9AE4B-2052-4273-B28B-0DE950E6B377}"/>
              </a:ext>
            </a:extLst>
          </p:cNvPr>
          <p:cNvSpPr>
            <a:spLocks noGrp="1"/>
          </p:cNvSpPr>
          <p:nvPr>
            <p:ph type="title"/>
          </p:nvPr>
        </p:nvSpPr>
        <p:spPr>
          <a:xfrm>
            <a:off x="1577445" y="1168078"/>
            <a:ext cx="9048219" cy="1092200"/>
          </a:xfrm>
        </p:spPr>
        <p:txBody>
          <a:bodyPr anchor="ctr">
            <a:normAutofit/>
          </a:bodyPr>
          <a:lstStyle/>
          <a:p>
            <a:pPr algn="ctr"/>
            <a:r>
              <a:rPr lang="en-US" b="1" u="sng">
                <a:solidFill>
                  <a:srgbClr val="FFFFFF"/>
                </a:solidFill>
                <a:latin typeface="Times New Roman" panose="02020603050405020304" pitchFamily="18" charset="0"/>
                <a:cs typeface="Times New Roman" panose="02020603050405020304" pitchFamily="18" charset="0"/>
              </a:rPr>
              <a:t>ENGINEER MODULE</a:t>
            </a:r>
            <a:endParaRPr lang="en-US">
              <a:solidFill>
                <a:srgbClr val="FFFFFF"/>
              </a:solidFill>
            </a:endParaRPr>
          </a:p>
        </p:txBody>
      </p:sp>
      <p:sp>
        <p:nvSpPr>
          <p:cNvPr id="3" name="Content Placeholder 2">
            <a:extLst>
              <a:ext uri="{FF2B5EF4-FFF2-40B4-BE49-F238E27FC236}">
                <a16:creationId xmlns:a16="http://schemas.microsoft.com/office/drawing/2014/main" id="{EF58C521-6CF2-66AB-D786-8BB7435F6F8F}"/>
              </a:ext>
            </a:extLst>
          </p:cNvPr>
          <p:cNvSpPr>
            <a:spLocks noGrp="1"/>
          </p:cNvSpPr>
          <p:nvPr>
            <p:ph idx="1"/>
          </p:nvPr>
        </p:nvSpPr>
        <p:spPr>
          <a:xfrm>
            <a:off x="1567922" y="2470685"/>
            <a:ext cx="9048218" cy="3033180"/>
          </a:xfrm>
        </p:spPr>
        <p:txBody>
          <a:bodyPr anchor="ctr">
            <a:normAutofit/>
          </a:bodyPr>
          <a:lstStyle/>
          <a:p>
            <a:r>
              <a:rPr lang="en-US" sz="2000" dirty="0">
                <a:solidFill>
                  <a:srgbClr val="FFFFFF"/>
                </a:solidFill>
                <a:latin typeface="Times New Roman" panose="02020603050405020304" pitchFamily="18" charset="0"/>
                <a:cs typeface="Times New Roman" panose="02020603050405020304" pitchFamily="18" charset="0"/>
              </a:rPr>
              <a:t>Complaint redressal system enables the engineer to login after logging in the engineer will be able to see the tickets which are assigned to them based the of the customer .</a:t>
            </a:r>
          </a:p>
          <a:p>
            <a:r>
              <a:rPr lang="en-US" sz="2000" dirty="0">
                <a:solidFill>
                  <a:srgbClr val="FFFFFF"/>
                </a:solidFill>
                <a:latin typeface="Times New Roman" panose="02020603050405020304" pitchFamily="18" charset="0"/>
                <a:cs typeface="Times New Roman" panose="02020603050405020304" pitchFamily="18" charset="0"/>
              </a:rPr>
              <a:t>The engineer have to resolve the complaint and update the status of the ticket which is visible to all the other main members of the redressal system.</a:t>
            </a:r>
          </a:p>
          <a:p>
            <a:r>
              <a:rPr lang="en-US" sz="2000" dirty="0">
                <a:solidFill>
                  <a:schemeClr val="tx1"/>
                </a:solidFill>
                <a:latin typeface="Times New Roman" panose="02020603050405020304" pitchFamily="18" charset="0"/>
                <a:cs typeface="Times New Roman" panose="02020603050405020304" pitchFamily="18" charset="0"/>
              </a:rPr>
              <a:t> Complaints redressal system software is used to record resolve and respond to customer complaints, requests as well as facilitate any other feedback.</a:t>
            </a:r>
          </a:p>
          <a:p>
            <a:endParaRPr lang="en-US" sz="20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7632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5F9B8-84DB-7384-CFB9-2252755E6F8A}"/>
              </a:ext>
            </a:extLst>
          </p:cNvPr>
          <p:cNvSpPr>
            <a:spLocks noGrp="1"/>
          </p:cNvSpPr>
          <p:nvPr>
            <p:ph type="title"/>
          </p:nvPr>
        </p:nvSpPr>
        <p:spPr>
          <a:xfrm>
            <a:off x="1234717" y="0"/>
            <a:ext cx="9906000" cy="652170"/>
          </a:xfrm>
        </p:spPr>
        <p:txBody>
          <a:bodyPr/>
          <a:lstStyle/>
          <a:p>
            <a:pPr algn="ctr"/>
            <a:r>
              <a:rPr lang="en-US" sz="3600" b="1" u="sng" dirty="0">
                <a:solidFill>
                  <a:schemeClr val="bg1">
                    <a:lumMod val="95000"/>
                    <a:lumOff val="5000"/>
                  </a:schemeClr>
                </a:solidFill>
                <a:latin typeface="Times New Roman" panose="02020603050405020304" pitchFamily="18" charset="0"/>
                <a:cs typeface="Times New Roman" panose="02020603050405020304" pitchFamily="18" charset="0"/>
              </a:rPr>
              <a:t>TESTNG TESTING: - ( FRONTEND)</a:t>
            </a:r>
            <a:endParaRPr lang="en-US" dirty="0"/>
          </a:p>
        </p:txBody>
      </p:sp>
      <p:sp>
        <p:nvSpPr>
          <p:cNvPr id="3" name="Text Placeholder 2">
            <a:extLst>
              <a:ext uri="{FF2B5EF4-FFF2-40B4-BE49-F238E27FC236}">
                <a16:creationId xmlns:a16="http://schemas.microsoft.com/office/drawing/2014/main" id="{35986C01-17B0-9194-5D52-A5AC4B3DF69C}"/>
              </a:ext>
            </a:extLst>
          </p:cNvPr>
          <p:cNvSpPr>
            <a:spLocks noGrp="1"/>
          </p:cNvSpPr>
          <p:nvPr>
            <p:ph type="body" idx="1"/>
          </p:nvPr>
        </p:nvSpPr>
        <p:spPr>
          <a:xfrm>
            <a:off x="1143000" y="652170"/>
            <a:ext cx="9906000" cy="1374776"/>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Engineer front page:</a:t>
            </a:r>
          </a:p>
          <a:p>
            <a:endParaRPr lang="en-US" dirty="0"/>
          </a:p>
        </p:txBody>
      </p:sp>
      <p:pic>
        <p:nvPicPr>
          <p:cNvPr id="4" name="Picture 3">
            <a:extLst>
              <a:ext uri="{FF2B5EF4-FFF2-40B4-BE49-F238E27FC236}">
                <a16:creationId xmlns:a16="http://schemas.microsoft.com/office/drawing/2014/main" id="{C2224729-846A-8A37-1079-9EC517FD4EC3}"/>
              </a:ext>
            </a:extLst>
          </p:cNvPr>
          <p:cNvPicPr>
            <a:picLocks noChangeAspect="1"/>
          </p:cNvPicPr>
          <p:nvPr/>
        </p:nvPicPr>
        <p:blipFill>
          <a:blip r:embed="rId2"/>
          <a:stretch>
            <a:fillRect/>
          </a:stretch>
        </p:blipFill>
        <p:spPr>
          <a:xfrm>
            <a:off x="1143000" y="1106352"/>
            <a:ext cx="9997717" cy="4016254"/>
          </a:xfrm>
          <a:prstGeom prst="rect">
            <a:avLst/>
          </a:prstGeom>
        </p:spPr>
      </p:pic>
      <p:pic>
        <p:nvPicPr>
          <p:cNvPr id="5" name="Picture 4">
            <a:extLst>
              <a:ext uri="{FF2B5EF4-FFF2-40B4-BE49-F238E27FC236}">
                <a16:creationId xmlns:a16="http://schemas.microsoft.com/office/drawing/2014/main" id="{9118559A-B689-9AAE-EEC0-7D5F14FB6F1B}"/>
              </a:ext>
            </a:extLst>
          </p:cNvPr>
          <p:cNvPicPr>
            <a:picLocks noChangeAspect="1"/>
          </p:cNvPicPr>
          <p:nvPr/>
        </p:nvPicPr>
        <p:blipFill>
          <a:blip r:embed="rId3"/>
          <a:stretch>
            <a:fillRect/>
          </a:stretch>
        </p:blipFill>
        <p:spPr>
          <a:xfrm>
            <a:off x="1143000" y="5270090"/>
            <a:ext cx="9997717" cy="1366684"/>
          </a:xfrm>
          <a:prstGeom prst="rect">
            <a:avLst/>
          </a:prstGeom>
        </p:spPr>
      </p:pic>
    </p:spTree>
    <p:extLst>
      <p:ext uri="{BB962C8B-B14F-4D97-AF65-F5344CB8AC3E}">
        <p14:creationId xmlns:p14="http://schemas.microsoft.com/office/powerpoint/2010/main" val="1706822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8039-0739-603A-032B-5DD489878D52}"/>
              </a:ext>
            </a:extLst>
          </p:cNvPr>
          <p:cNvSpPr>
            <a:spLocks noGrp="1"/>
          </p:cNvSpPr>
          <p:nvPr>
            <p:ph type="title"/>
          </p:nvPr>
        </p:nvSpPr>
        <p:spPr>
          <a:xfrm>
            <a:off x="1141411" y="0"/>
            <a:ext cx="9906000" cy="1212007"/>
          </a:xfrm>
        </p:spPr>
        <p:txBody>
          <a:bodyPr/>
          <a:lstStyle/>
          <a:p>
            <a:pPr algn="ctr"/>
            <a:r>
              <a:rPr lang="en-US"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POSTMAN TESTING: - (Backend)</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5" name="Text Placeholder 4">
            <a:extLst>
              <a:ext uri="{FF2B5EF4-FFF2-40B4-BE49-F238E27FC236}">
                <a16:creationId xmlns:a16="http://schemas.microsoft.com/office/drawing/2014/main" id="{B02A365A-BD3A-E865-68FC-C22BD83919BC}"/>
              </a:ext>
            </a:extLst>
          </p:cNvPr>
          <p:cNvSpPr>
            <a:spLocks noGrp="1"/>
          </p:cNvSpPr>
          <p:nvPr>
            <p:ph type="body" idx="1"/>
          </p:nvPr>
        </p:nvSpPr>
        <p:spPr>
          <a:xfrm>
            <a:off x="1141411" y="624304"/>
            <a:ext cx="9906000" cy="620436"/>
          </a:xfrm>
        </p:spPr>
        <p:txBody>
          <a:bodyPr/>
          <a:lstStyle/>
          <a:p>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Engineer register:</a:t>
            </a:r>
            <a:endParaRPr lang="en-US" dirty="0"/>
          </a:p>
        </p:txBody>
      </p:sp>
      <p:pic>
        <p:nvPicPr>
          <p:cNvPr id="3" name="Picture 2">
            <a:extLst>
              <a:ext uri="{FF2B5EF4-FFF2-40B4-BE49-F238E27FC236}">
                <a16:creationId xmlns:a16="http://schemas.microsoft.com/office/drawing/2014/main" id="{2B671CD0-F898-97C1-6395-A36119EEA842}"/>
              </a:ext>
            </a:extLst>
          </p:cNvPr>
          <p:cNvPicPr>
            <a:picLocks noChangeAspect="1"/>
          </p:cNvPicPr>
          <p:nvPr/>
        </p:nvPicPr>
        <p:blipFill>
          <a:blip r:embed="rId2"/>
          <a:stretch>
            <a:fillRect/>
          </a:stretch>
        </p:blipFill>
        <p:spPr>
          <a:xfrm>
            <a:off x="1184427" y="934522"/>
            <a:ext cx="9819967" cy="3431274"/>
          </a:xfrm>
          <a:prstGeom prst="rect">
            <a:avLst/>
          </a:prstGeom>
        </p:spPr>
      </p:pic>
      <p:pic>
        <p:nvPicPr>
          <p:cNvPr id="4" name="Picture 3">
            <a:extLst>
              <a:ext uri="{FF2B5EF4-FFF2-40B4-BE49-F238E27FC236}">
                <a16:creationId xmlns:a16="http://schemas.microsoft.com/office/drawing/2014/main" id="{18E7A4A1-0CB7-3354-C3F9-9D93FFCFA178}"/>
              </a:ext>
            </a:extLst>
          </p:cNvPr>
          <p:cNvPicPr>
            <a:picLocks noChangeAspect="1"/>
          </p:cNvPicPr>
          <p:nvPr/>
        </p:nvPicPr>
        <p:blipFill>
          <a:blip r:embed="rId3"/>
          <a:stretch>
            <a:fillRect/>
          </a:stretch>
        </p:blipFill>
        <p:spPr>
          <a:xfrm>
            <a:off x="1227444" y="4676014"/>
            <a:ext cx="9819967" cy="1407509"/>
          </a:xfrm>
          <a:prstGeom prst="rect">
            <a:avLst/>
          </a:prstGeom>
        </p:spPr>
      </p:pic>
    </p:spTree>
    <p:extLst>
      <p:ext uri="{BB962C8B-B14F-4D97-AF65-F5344CB8AC3E}">
        <p14:creationId xmlns:p14="http://schemas.microsoft.com/office/powerpoint/2010/main" val="22165740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348D-A047-F997-103F-7859AB03D712}"/>
              </a:ext>
            </a:extLst>
          </p:cNvPr>
          <p:cNvSpPr>
            <a:spLocks noGrp="1"/>
          </p:cNvSpPr>
          <p:nvPr>
            <p:ph type="title"/>
          </p:nvPr>
        </p:nvSpPr>
        <p:spPr>
          <a:xfrm>
            <a:off x="1143001" y="0"/>
            <a:ext cx="9905998" cy="1478570"/>
          </a:xfrm>
        </p:spPr>
        <p:txBody>
          <a:bodyPr>
            <a:normAutofit/>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Engineer Login:</a:t>
            </a:r>
            <a:b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2000" b="1" u="sng" dirty="0">
              <a:solidFill>
                <a:schemeClr val="bg1">
                  <a:lumMod val="95000"/>
                  <a:lumOff val="5000"/>
                </a:schemeClr>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4D1A11A-EDE6-02B6-873B-56404B6CCE85}"/>
              </a:ext>
            </a:extLst>
          </p:cNvPr>
          <p:cNvPicPr>
            <a:picLocks noChangeAspect="1"/>
          </p:cNvPicPr>
          <p:nvPr/>
        </p:nvPicPr>
        <p:blipFill>
          <a:blip r:embed="rId2"/>
          <a:stretch>
            <a:fillRect/>
          </a:stretch>
        </p:blipFill>
        <p:spPr>
          <a:xfrm>
            <a:off x="1143001" y="914402"/>
            <a:ext cx="9987115" cy="5113174"/>
          </a:xfrm>
          <a:prstGeom prst="rect">
            <a:avLst/>
          </a:prstGeom>
        </p:spPr>
      </p:pic>
    </p:spTree>
    <p:extLst>
      <p:ext uri="{BB962C8B-B14F-4D97-AF65-F5344CB8AC3E}">
        <p14:creationId xmlns:p14="http://schemas.microsoft.com/office/powerpoint/2010/main" val="3818829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7E83-FE59-14AB-9A81-D99761C9D188}"/>
              </a:ext>
            </a:extLst>
          </p:cNvPr>
          <p:cNvSpPr>
            <a:spLocks noGrp="1"/>
          </p:cNvSpPr>
          <p:nvPr>
            <p:ph type="title"/>
          </p:nvPr>
        </p:nvSpPr>
        <p:spPr>
          <a:xfrm>
            <a:off x="1143001" y="0"/>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Engineer status: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1B85FB63-F3E0-9B60-1405-CD1DCD914AE8}"/>
              </a:ext>
            </a:extLst>
          </p:cNvPr>
          <p:cNvPicPr>
            <a:picLocks noChangeAspect="1"/>
          </p:cNvPicPr>
          <p:nvPr/>
        </p:nvPicPr>
        <p:blipFill>
          <a:blip r:embed="rId2"/>
          <a:stretch>
            <a:fillRect/>
          </a:stretch>
        </p:blipFill>
        <p:spPr>
          <a:xfrm>
            <a:off x="1143000" y="1012722"/>
            <a:ext cx="9905997" cy="3559277"/>
          </a:xfrm>
          <a:prstGeom prst="rect">
            <a:avLst/>
          </a:prstGeom>
        </p:spPr>
      </p:pic>
      <p:pic>
        <p:nvPicPr>
          <p:cNvPr id="4" name="Picture 3">
            <a:extLst>
              <a:ext uri="{FF2B5EF4-FFF2-40B4-BE49-F238E27FC236}">
                <a16:creationId xmlns:a16="http://schemas.microsoft.com/office/drawing/2014/main" id="{1878D244-FA7F-9308-CF48-4EEAFDF65123}"/>
              </a:ext>
            </a:extLst>
          </p:cNvPr>
          <p:cNvPicPr>
            <a:picLocks noChangeAspect="1"/>
          </p:cNvPicPr>
          <p:nvPr/>
        </p:nvPicPr>
        <p:blipFill>
          <a:blip r:embed="rId3"/>
          <a:stretch>
            <a:fillRect/>
          </a:stretch>
        </p:blipFill>
        <p:spPr>
          <a:xfrm>
            <a:off x="1143001" y="4768645"/>
            <a:ext cx="9905996" cy="1553497"/>
          </a:xfrm>
          <a:prstGeom prst="rect">
            <a:avLst/>
          </a:prstGeom>
        </p:spPr>
      </p:pic>
    </p:spTree>
    <p:extLst>
      <p:ext uri="{BB962C8B-B14F-4D97-AF65-F5344CB8AC3E}">
        <p14:creationId xmlns:p14="http://schemas.microsoft.com/office/powerpoint/2010/main" val="37974138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B5C1-4CF0-3C78-599F-36D59664F8A9}"/>
              </a:ext>
            </a:extLst>
          </p:cNvPr>
          <p:cNvSpPr>
            <a:spLocks noGrp="1"/>
          </p:cNvSpPr>
          <p:nvPr>
            <p:ph type="title"/>
          </p:nvPr>
        </p:nvSpPr>
        <p:spPr>
          <a:xfrm>
            <a:off x="1143001" y="189310"/>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View all engineer:</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F1093299-1712-0330-C651-B06592BE8AF7}"/>
              </a:ext>
            </a:extLst>
          </p:cNvPr>
          <p:cNvPicPr>
            <a:picLocks noChangeAspect="1"/>
          </p:cNvPicPr>
          <p:nvPr/>
        </p:nvPicPr>
        <p:blipFill>
          <a:blip r:embed="rId2"/>
          <a:stretch>
            <a:fillRect/>
          </a:stretch>
        </p:blipFill>
        <p:spPr>
          <a:xfrm>
            <a:off x="1143001" y="1234481"/>
            <a:ext cx="9905998" cy="4261250"/>
          </a:xfrm>
          <a:prstGeom prst="rect">
            <a:avLst/>
          </a:prstGeom>
        </p:spPr>
      </p:pic>
    </p:spTree>
    <p:extLst>
      <p:ext uri="{BB962C8B-B14F-4D97-AF65-F5344CB8AC3E}">
        <p14:creationId xmlns:p14="http://schemas.microsoft.com/office/powerpoint/2010/main" val="62701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15EC7-608D-7FC6-6281-2679B829D138}"/>
              </a:ext>
            </a:extLst>
          </p:cNvPr>
          <p:cNvSpPr>
            <a:spLocks noGrp="1"/>
          </p:cNvSpPr>
          <p:nvPr>
            <p:ph type="title"/>
          </p:nvPr>
        </p:nvSpPr>
        <p:spPr>
          <a:xfrm>
            <a:off x="1143001" y="123995"/>
            <a:ext cx="9905998" cy="1478570"/>
          </a:xfrm>
        </p:spPr>
        <p:txBody>
          <a:bodyPr/>
          <a:lstStyle/>
          <a:p>
            <a:r>
              <a:rPr lang="en-US" sz="20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Delete engineer:</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DF745941-7557-6F80-0D45-293D463C674A}"/>
              </a:ext>
            </a:extLst>
          </p:cNvPr>
          <p:cNvPicPr>
            <a:picLocks noChangeAspect="1"/>
          </p:cNvPicPr>
          <p:nvPr/>
        </p:nvPicPr>
        <p:blipFill>
          <a:blip r:embed="rId2"/>
          <a:stretch>
            <a:fillRect/>
          </a:stretch>
        </p:blipFill>
        <p:spPr>
          <a:xfrm>
            <a:off x="1143001" y="1048415"/>
            <a:ext cx="9905998" cy="2687843"/>
          </a:xfrm>
          <a:prstGeom prst="rect">
            <a:avLst/>
          </a:prstGeom>
        </p:spPr>
      </p:pic>
      <p:pic>
        <p:nvPicPr>
          <p:cNvPr id="4" name="Picture 3">
            <a:extLst>
              <a:ext uri="{FF2B5EF4-FFF2-40B4-BE49-F238E27FC236}">
                <a16:creationId xmlns:a16="http://schemas.microsoft.com/office/drawing/2014/main" id="{8B4C11F1-D86F-7388-B42D-44BCCA3C6DEB}"/>
              </a:ext>
            </a:extLst>
          </p:cNvPr>
          <p:cNvPicPr>
            <a:picLocks noChangeAspect="1"/>
          </p:cNvPicPr>
          <p:nvPr/>
        </p:nvPicPr>
        <p:blipFill>
          <a:blip r:embed="rId3"/>
          <a:stretch>
            <a:fillRect/>
          </a:stretch>
        </p:blipFill>
        <p:spPr>
          <a:xfrm>
            <a:off x="1143001" y="4070556"/>
            <a:ext cx="9905998" cy="1739030"/>
          </a:xfrm>
          <a:prstGeom prst="rect">
            <a:avLst/>
          </a:prstGeom>
        </p:spPr>
      </p:pic>
    </p:spTree>
    <p:extLst>
      <p:ext uri="{BB962C8B-B14F-4D97-AF65-F5344CB8AC3E}">
        <p14:creationId xmlns:p14="http://schemas.microsoft.com/office/powerpoint/2010/main" val="37021036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0CEB-F1F0-4778-1187-4BA9D0D45084}"/>
              </a:ext>
            </a:extLst>
          </p:cNvPr>
          <p:cNvSpPr>
            <a:spLocks noGrp="1"/>
          </p:cNvSpPr>
          <p:nvPr>
            <p:ph type="title"/>
          </p:nvPr>
        </p:nvSpPr>
        <p:spPr>
          <a:xfrm>
            <a:off x="1097279" y="118004"/>
            <a:ext cx="10347158" cy="1478570"/>
          </a:xfrm>
        </p:spPr>
        <p:txBody>
          <a:bodyPr>
            <a:normAutofit/>
          </a:bodyPr>
          <a:lstStyle/>
          <a:p>
            <a:r>
              <a:rPr lang="en-IN" sz="3400" b="1" u="sng" dirty="0">
                <a:solidFill>
                  <a:schemeClr val="bg1"/>
                </a:solidFill>
                <a:latin typeface="Times New Roman" panose="02020603050405020304" pitchFamily="18" charset="0"/>
                <a:cs typeface="Times New Roman" panose="02020603050405020304" pitchFamily="18" charset="0"/>
              </a:rPr>
              <a:t>OUTPUT OF COMPLAINT REDRESSAL SYSTEM</a:t>
            </a:r>
          </a:p>
        </p:txBody>
      </p:sp>
      <p:sp>
        <p:nvSpPr>
          <p:cNvPr id="4" name="TextBox 3">
            <a:extLst>
              <a:ext uri="{FF2B5EF4-FFF2-40B4-BE49-F238E27FC236}">
                <a16:creationId xmlns:a16="http://schemas.microsoft.com/office/drawing/2014/main" id="{8A5A8BA0-1DCE-6DBE-8E3B-9D56E8D77EB5}"/>
              </a:ext>
            </a:extLst>
          </p:cNvPr>
          <p:cNvSpPr txBox="1"/>
          <p:nvPr/>
        </p:nvSpPr>
        <p:spPr>
          <a:xfrm>
            <a:off x="747563" y="1148121"/>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Home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ED715A67-CAC2-2751-82E1-01FC44910EEF}"/>
              </a:ext>
            </a:extLst>
          </p:cNvPr>
          <p:cNvPicPr>
            <a:picLocks noChangeAspect="1"/>
          </p:cNvPicPr>
          <p:nvPr/>
        </p:nvPicPr>
        <p:blipFill>
          <a:blip r:embed="rId2"/>
          <a:stretch>
            <a:fillRect/>
          </a:stretch>
        </p:blipFill>
        <p:spPr>
          <a:xfrm>
            <a:off x="2271894" y="1596574"/>
            <a:ext cx="8049363" cy="3790139"/>
          </a:xfrm>
          <a:prstGeom prst="rect">
            <a:avLst/>
          </a:prstGeom>
        </p:spPr>
      </p:pic>
      <p:pic>
        <p:nvPicPr>
          <p:cNvPr id="8" name="Picture 7">
            <a:extLst>
              <a:ext uri="{FF2B5EF4-FFF2-40B4-BE49-F238E27FC236}">
                <a16:creationId xmlns:a16="http://schemas.microsoft.com/office/drawing/2014/main" id="{C3A9E224-50AF-1713-BCE9-DFF3D691D087}"/>
              </a:ext>
            </a:extLst>
          </p:cNvPr>
          <p:cNvPicPr>
            <a:picLocks noChangeAspect="1"/>
          </p:cNvPicPr>
          <p:nvPr/>
        </p:nvPicPr>
        <p:blipFill rotWithShape="1">
          <a:blip r:embed="rId3"/>
          <a:srcRect l="504" t="54514" r="-504" b="-6810"/>
          <a:stretch/>
        </p:blipFill>
        <p:spPr>
          <a:xfrm>
            <a:off x="2271893" y="5379430"/>
            <a:ext cx="8123391" cy="1478570"/>
          </a:xfrm>
          <a:prstGeom prst="rect">
            <a:avLst/>
          </a:prstGeom>
        </p:spPr>
      </p:pic>
    </p:spTree>
    <p:extLst>
      <p:ext uri="{BB962C8B-B14F-4D97-AF65-F5344CB8AC3E}">
        <p14:creationId xmlns:p14="http://schemas.microsoft.com/office/powerpoint/2010/main" val="3421503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5A8BA0-1DCE-6DBE-8E3B-9D56E8D77EB5}"/>
              </a:ext>
            </a:extLst>
          </p:cNvPr>
          <p:cNvSpPr txBox="1"/>
          <p:nvPr/>
        </p:nvSpPr>
        <p:spPr>
          <a:xfrm>
            <a:off x="1007444" y="127843"/>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Customer Register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7" name="Picture 6">
            <a:extLst>
              <a:ext uri="{FF2B5EF4-FFF2-40B4-BE49-F238E27FC236}">
                <a16:creationId xmlns:a16="http://schemas.microsoft.com/office/drawing/2014/main" id="{12FA242E-2320-72B1-5A84-38A2783F63B6}"/>
              </a:ext>
            </a:extLst>
          </p:cNvPr>
          <p:cNvPicPr>
            <a:picLocks noChangeAspect="1"/>
          </p:cNvPicPr>
          <p:nvPr/>
        </p:nvPicPr>
        <p:blipFill>
          <a:blip r:embed="rId2"/>
          <a:stretch>
            <a:fillRect/>
          </a:stretch>
        </p:blipFill>
        <p:spPr>
          <a:xfrm>
            <a:off x="3230245" y="568542"/>
            <a:ext cx="5731510" cy="2871470"/>
          </a:xfrm>
          <a:prstGeom prst="rect">
            <a:avLst/>
          </a:prstGeom>
        </p:spPr>
      </p:pic>
      <p:sp>
        <p:nvSpPr>
          <p:cNvPr id="9" name="TextBox 8">
            <a:extLst>
              <a:ext uri="{FF2B5EF4-FFF2-40B4-BE49-F238E27FC236}">
                <a16:creationId xmlns:a16="http://schemas.microsoft.com/office/drawing/2014/main" id="{8ABC8246-7463-719E-E962-60A5470F4E93}"/>
              </a:ext>
            </a:extLst>
          </p:cNvPr>
          <p:cNvSpPr txBox="1"/>
          <p:nvPr/>
        </p:nvSpPr>
        <p:spPr>
          <a:xfrm>
            <a:off x="1007444" y="3557545"/>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Customer Login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12" name="Picture 11">
            <a:extLst>
              <a:ext uri="{FF2B5EF4-FFF2-40B4-BE49-F238E27FC236}">
                <a16:creationId xmlns:a16="http://schemas.microsoft.com/office/drawing/2014/main" id="{9F275A72-4381-724B-F7E4-CFE1707B6F44}"/>
              </a:ext>
            </a:extLst>
          </p:cNvPr>
          <p:cNvPicPr>
            <a:picLocks noChangeAspect="1"/>
          </p:cNvPicPr>
          <p:nvPr/>
        </p:nvPicPr>
        <p:blipFill>
          <a:blip r:embed="rId3"/>
          <a:stretch>
            <a:fillRect/>
          </a:stretch>
        </p:blipFill>
        <p:spPr>
          <a:xfrm>
            <a:off x="3230245" y="3986530"/>
            <a:ext cx="5731510" cy="2871470"/>
          </a:xfrm>
          <a:prstGeom prst="rect">
            <a:avLst/>
          </a:prstGeom>
        </p:spPr>
      </p:pic>
    </p:spTree>
    <p:extLst>
      <p:ext uri="{BB962C8B-B14F-4D97-AF65-F5344CB8AC3E}">
        <p14:creationId xmlns:p14="http://schemas.microsoft.com/office/powerpoint/2010/main" val="2249438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5A8BA0-1DCE-6DBE-8E3B-9D56E8D77EB5}"/>
              </a:ext>
            </a:extLst>
          </p:cNvPr>
          <p:cNvSpPr txBox="1"/>
          <p:nvPr/>
        </p:nvSpPr>
        <p:spPr>
          <a:xfrm>
            <a:off x="997819" y="560980"/>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Customer Complaint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2" name="Picture 1">
            <a:extLst>
              <a:ext uri="{FF2B5EF4-FFF2-40B4-BE49-F238E27FC236}">
                <a16:creationId xmlns:a16="http://schemas.microsoft.com/office/drawing/2014/main" id="{1D6EFAE5-9252-E106-E5FE-C2EC544DD521}"/>
              </a:ext>
            </a:extLst>
          </p:cNvPr>
          <p:cNvPicPr>
            <a:picLocks noChangeAspect="1"/>
          </p:cNvPicPr>
          <p:nvPr/>
        </p:nvPicPr>
        <p:blipFill>
          <a:blip r:embed="rId2"/>
          <a:stretch>
            <a:fillRect/>
          </a:stretch>
        </p:blipFill>
        <p:spPr>
          <a:xfrm>
            <a:off x="1848051" y="1338262"/>
            <a:ext cx="8037094" cy="3869005"/>
          </a:xfrm>
          <a:prstGeom prst="rect">
            <a:avLst/>
          </a:prstGeom>
        </p:spPr>
      </p:pic>
    </p:spTree>
    <p:extLst>
      <p:ext uri="{BB962C8B-B14F-4D97-AF65-F5344CB8AC3E}">
        <p14:creationId xmlns:p14="http://schemas.microsoft.com/office/powerpoint/2010/main" val="234734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1FFF7FD-68B2-C9C3-EF76-38C15386548A}"/>
              </a:ext>
            </a:extLst>
          </p:cNvPr>
          <p:cNvSpPr>
            <a:spLocks noGrp="1"/>
          </p:cNvSpPr>
          <p:nvPr>
            <p:ph type="title"/>
          </p:nvPr>
        </p:nvSpPr>
        <p:spPr>
          <a:xfrm>
            <a:off x="1141413" y="618518"/>
            <a:ext cx="9905998" cy="1478570"/>
          </a:xfrm>
        </p:spPr>
        <p:txBody>
          <a:bodyPr>
            <a:normAutofit/>
          </a:bodyPr>
          <a:lstStyle/>
          <a:p>
            <a:pPr algn="ctr"/>
            <a:r>
              <a:rPr lang="en-US" b="1" u="sng" dirty="0">
                <a:solidFill>
                  <a:schemeClr val="bg1">
                    <a:lumMod val="95000"/>
                    <a:lumOff val="5000"/>
                  </a:schemeClr>
                </a:solidFill>
                <a:latin typeface="Times New Roman" panose="02020603050405020304" pitchFamily="18" charset="0"/>
                <a:cs typeface="Times New Roman" panose="02020603050405020304" pitchFamily="18" charset="0"/>
              </a:rPr>
              <a:t>Project Details</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7519880-1908-66A8-3720-F0C79D9E43AB}"/>
              </a:ext>
            </a:extLst>
          </p:cNvPr>
          <p:cNvSpPr>
            <a:spLocks noGrp="1"/>
          </p:cNvSpPr>
          <p:nvPr>
            <p:ph idx="1"/>
          </p:nvPr>
        </p:nvSpPr>
        <p:spPr>
          <a:xfrm>
            <a:off x="1141412" y="1611313"/>
            <a:ext cx="9905999" cy="5116058"/>
          </a:xfrm>
        </p:spPr>
        <p:txBody>
          <a:bodyPr>
            <a:normAutofit/>
          </a:bodyPr>
          <a:lstStyle/>
          <a:p>
            <a:pPr>
              <a:lnSpc>
                <a:spcPct val="110000"/>
              </a:lnSpc>
            </a:pPr>
            <a:r>
              <a:rPr lang="en-US" sz="1800" b="1" i="0" u="sng" dirty="0">
                <a:effectLst/>
                <a:latin typeface="Times New Roman" panose="02020603050405020304" pitchFamily="18" charset="0"/>
                <a:cs typeface="Times New Roman" panose="02020603050405020304" pitchFamily="18" charset="0"/>
              </a:rPr>
              <a:t>Domain</a:t>
            </a:r>
            <a:r>
              <a:rPr lang="en-US" sz="1800" b="0" i="0" dirty="0">
                <a:effectLst/>
                <a:latin typeface="Times New Roman" panose="02020603050405020304" pitchFamily="18" charset="0"/>
                <a:cs typeface="Times New Roman" panose="02020603050405020304" pitchFamily="18" charset="0"/>
              </a:rPr>
              <a:t>: Telecom</a:t>
            </a:r>
          </a:p>
          <a:p>
            <a:pPr>
              <a:lnSpc>
                <a:spcPct val="110000"/>
              </a:lnSpc>
            </a:pPr>
            <a:r>
              <a:rPr lang="en-US" sz="1800" b="1" u="sng" dirty="0">
                <a:latin typeface="Times New Roman" panose="02020603050405020304" pitchFamily="18" charset="0"/>
                <a:cs typeface="Times New Roman" panose="02020603050405020304" pitchFamily="18" charset="0"/>
              </a:rPr>
              <a:t>Project Objective:</a:t>
            </a:r>
            <a:r>
              <a:rPr lang="en-US" sz="1800" b="1" dirty="0">
                <a:latin typeface="Times New Roman" panose="02020603050405020304" pitchFamily="18" charset="0"/>
                <a:cs typeface="Times New Roman" panose="02020603050405020304" pitchFamily="18" charset="0"/>
              </a:rPr>
              <a:t>   </a:t>
            </a:r>
            <a:br>
              <a:rPr lang="en-US" sz="1800" b="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Create a dynamic and responsive Java Complaint Redressal System web application for online complaint management system where the customers can raise complaints regarding their landlines and broadband services.</a:t>
            </a:r>
          </a:p>
          <a:p>
            <a:pPr>
              <a:lnSpc>
                <a:spcPct val="110000"/>
              </a:lnSpc>
            </a:pPr>
            <a:r>
              <a:rPr lang="en-US" sz="1800" b="1" u="sng" dirty="0">
                <a:latin typeface="Times New Roman" panose="02020603050405020304" pitchFamily="18" charset="0"/>
                <a:cs typeface="Times New Roman" panose="02020603050405020304" pitchFamily="18" charset="0"/>
              </a:rPr>
              <a:t>Background of the project:</a:t>
            </a:r>
            <a:br>
              <a:rPr lang="en-US" sz="1800" b="1" u="sng"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ABC Telecom Ltd. is one of India’s major telecommunication service providers offering landline, mobile phone and Fiber optic broadband services across the country. Their customer services group is interested in providing a set of customer redressal services through the development of a new application using the state-of-art technologies such as Spring-boot for the development of java-based services, and UI using Angular and integrate them suitably, so that all the necessary services are taken care of through this application. They want to have an online complaint management system where the customers can raise complaints regarding their landlines and broadband services</a:t>
            </a:r>
            <a:br>
              <a:rPr lang="en-US" sz="1500" dirty="0">
                <a:latin typeface="Times New Roman" panose="02020603050405020304" pitchFamily="18" charset="0"/>
                <a:cs typeface="Times New Roman" panose="02020603050405020304" pitchFamily="18" charset="0"/>
              </a:rPr>
            </a:br>
            <a:endParaRPr lang="en-US" sz="1500" dirty="0">
              <a:latin typeface="Times New Roman" panose="02020603050405020304" pitchFamily="18" charset="0"/>
              <a:cs typeface="Times New Roman" panose="02020603050405020304" pitchFamily="18" charset="0"/>
            </a:endParaRP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5922624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5A8BA0-1DCE-6DBE-8E3B-9D56E8D77EB5}"/>
              </a:ext>
            </a:extLst>
          </p:cNvPr>
          <p:cNvSpPr txBox="1"/>
          <p:nvPr/>
        </p:nvSpPr>
        <p:spPr>
          <a:xfrm>
            <a:off x="1007444" y="127843"/>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Manager Register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9" name="TextBox 8">
            <a:extLst>
              <a:ext uri="{FF2B5EF4-FFF2-40B4-BE49-F238E27FC236}">
                <a16:creationId xmlns:a16="http://schemas.microsoft.com/office/drawing/2014/main" id="{8ABC8246-7463-719E-E962-60A5470F4E93}"/>
              </a:ext>
            </a:extLst>
          </p:cNvPr>
          <p:cNvSpPr txBox="1"/>
          <p:nvPr/>
        </p:nvSpPr>
        <p:spPr>
          <a:xfrm>
            <a:off x="1007444" y="3557545"/>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Manager Login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89DE2474-F792-C5D6-F6C7-319A453A0FA5}"/>
              </a:ext>
            </a:extLst>
          </p:cNvPr>
          <p:cNvPicPr>
            <a:picLocks noChangeAspect="1"/>
          </p:cNvPicPr>
          <p:nvPr/>
        </p:nvPicPr>
        <p:blipFill>
          <a:blip r:embed="rId2"/>
          <a:stretch>
            <a:fillRect/>
          </a:stretch>
        </p:blipFill>
        <p:spPr>
          <a:xfrm>
            <a:off x="3230245" y="526110"/>
            <a:ext cx="5731510" cy="2853690"/>
          </a:xfrm>
          <a:prstGeom prst="rect">
            <a:avLst/>
          </a:prstGeom>
        </p:spPr>
      </p:pic>
      <p:pic>
        <p:nvPicPr>
          <p:cNvPr id="6" name="Picture 5">
            <a:extLst>
              <a:ext uri="{FF2B5EF4-FFF2-40B4-BE49-F238E27FC236}">
                <a16:creationId xmlns:a16="http://schemas.microsoft.com/office/drawing/2014/main" id="{9FD40A2B-F495-3D0C-872A-471D51498C0C}"/>
              </a:ext>
            </a:extLst>
          </p:cNvPr>
          <p:cNvPicPr>
            <a:picLocks noChangeAspect="1"/>
          </p:cNvPicPr>
          <p:nvPr/>
        </p:nvPicPr>
        <p:blipFill>
          <a:blip r:embed="rId3"/>
          <a:stretch>
            <a:fillRect/>
          </a:stretch>
        </p:blipFill>
        <p:spPr>
          <a:xfrm>
            <a:off x="3175702" y="3904924"/>
            <a:ext cx="5731510" cy="2883535"/>
          </a:xfrm>
          <a:prstGeom prst="rect">
            <a:avLst/>
          </a:prstGeom>
        </p:spPr>
      </p:pic>
    </p:spTree>
    <p:extLst>
      <p:ext uri="{BB962C8B-B14F-4D97-AF65-F5344CB8AC3E}">
        <p14:creationId xmlns:p14="http://schemas.microsoft.com/office/powerpoint/2010/main" val="2115390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5A8BA0-1DCE-6DBE-8E3B-9D56E8D77EB5}"/>
              </a:ext>
            </a:extLst>
          </p:cNvPr>
          <p:cNvSpPr txBox="1"/>
          <p:nvPr/>
        </p:nvSpPr>
        <p:spPr>
          <a:xfrm>
            <a:off x="1007444" y="127843"/>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Complaint &amp; Feedback in Manager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9" name="TextBox 8">
            <a:extLst>
              <a:ext uri="{FF2B5EF4-FFF2-40B4-BE49-F238E27FC236}">
                <a16:creationId xmlns:a16="http://schemas.microsoft.com/office/drawing/2014/main" id="{8ABC8246-7463-719E-E962-60A5470F4E93}"/>
              </a:ext>
            </a:extLst>
          </p:cNvPr>
          <p:cNvSpPr txBox="1"/>
          <p:nvPr/>
        </p:nvSpPr>
        <p:spPr>
          <a:xfrm>
            <a:off x="1007444" y="3557545"/>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Manager Assign Engineer </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2" name="Picture 1">
            <a:extLst>
              <a:ext uri="{FF2B5EF4-FFF2-40B4-BE49-F238E27FC236}">
                <a16:creationId xmlns:a16="http://schemas.microsoft.com/office/drawing/2014/main" id="{84C59CD8-70A9-A50C-A59A-58A7D19B1CCF}"/>
              </a:ext>
            </a:extLst>
          </p:cNvPr>
          <p:cNvPicPr>
            <a:picLocks noChangeAspect="1"/>
          </p:cNvPicPr>
          <p:nvPr/>
        </p:nvPicPr>
        <p:blipFill>
          <a:blip r:embed="rId2"/>
          <a:stretch>
            <a:fillRect/>
          </a:stretch>
        </p:blipFill>
        <p:spPr>
          <a:xfrm>
            <a:off x="3230245" y="526990"/>
            <a:ext cx="5731510" cy="2856865"/>
          </a:xfrm>
          <a:prstGeom prst="rect">
            <a:avLst/>
          </a:prstGeom>
        </p:spPr>
      </p:pic>
      <p:pic>
        <p:nvPicPr>
          <p:cNvPr id="3" name="Picture 2">
            <a:extLst>
              <a:ext uri="{FF2B5EF4-FFF2-40B4-BE49-F238E27FC236}">
                <a16:creationId xmlns:a16="http://schemas.microsoft.com/office/drawing/2014/main" id="{FFB1846A-10C5-745F-4233-3A546DDD70BB}"/>
              </a:ext>
            </a:extLst>
          </p:cNvPr>
          <p:cNvPicPr>
            <a:picLocks noChangeAspect="1"/>
          </p:cNvPicPr>
          <p:nvPr/>
        </p:nvPicPr>
        <p:blipFill>
          <a:blip r:embed="rId3"/>
          <a:stretch>
            <a:fillRect/>
          </a:stretch>
        </p:blipFill>
        <p:spPr>
          <a:xfrm>
            <a:off x="3230245" y="3936665"/>
            <a:ext cx="5731510" cy="2818130"/>
          </a:xfrm>
          <a:prstGeom prst="rect">
            <a:avLst/>
          </a:prstGeom>
        </p:spPr>
      </p:pic>
    </p:spTree>
    <p:extLst>
      <p:ext uri="{BB962C8B-B14F-4D97-AF65-F5344CB8AC3E}">
        <p14:creationId xmlns:p14="http://schemas.microsoft.com/office/powerpoint/2010/main" val="4150385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5A8BA0-1DCE-6DBE-8E3B-9D56E8D77EB5}"/>
              </a:ext>
            </a:extLst>
          </p:cNvPr>
          <p:cNvSpPr txBox="1"/>
          <p:nvPr/>
        </p:nvSpPr>
        <p:spPr>
          <a:xfrm>
            <a:off x="1007444" y="127843"/>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Engineer Register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9" name="TextBox 8">
            <a:extLst>
              <a:ext uri="{FF2B5EF4-FFF2-40B4-BE49-F238E27FC236}">
                <a16:creationId xmlns:a16="http://schemas.microsoft.com/office/drawing/2014/main" id="{8ABC8246-7463-719E-E962-60A5470F4E93}"/>
              </a:ext>
            </a:extLst>
          </p:cNvPr>
          <p:cNvSpPr txBox="1"/>
          <p:nvPr/>
        </p:nvSpPr>
        <p:spPr>
          <a:xfrm>
            <a:off x="1007444" y="3557545"/>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Engineer Login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2" name="Picture 1">
            <a:extLst>
              <a:ext uri="{FF2B5EF4-FFF2-40B4-BE49-F238E27FC236}">
                <a16:creationId xmlns:a16="http://schemas.microsoft.com/office/drawing/2014/main" id="{35D53469-8F74-B906-DBA3-B1F4672C2DE4}"/>
              </a:ext>
            </a:extLst>
          </p:cNvPr>
          <p:cNvPicPr>
            <a:picLocks noChangeAspect="1"/>
          </p:cNvPicPr>
          <p:nvPr/>
        </p:nvPicPr>
        <p:blipFill>
          <a:blip r:embed="rId2"/>
          <a:stretch>
            <a:fillRect/>
          </a:stretch>
        </p:blipFill>
        <p:spPr>
          <a:xfrm>
            <a:off x="3175702" y="539056"/>
            <a:ext cx="5731510" cy="2844800"/>
          </a:xfrm>
          <a:prstGeom prst="rect">
            <a:avLst/>
          </a:prstGeom>
        </p:spPr>
      </p:pic>
      <p:pic>
        <p:nvPicPr>
          <p:cNvPr id="3" name="Picture 2">
            <a:extLst>
              <a:ext uri="{FF2B5EF4-FFF2-40B4-BE49-F238E27FC236}">
                <a16:creationId xmlns:a16="http://schemas.microsoft.com/office/drawing/2014/main" id="{8D3ABA98-0C57-FC98-A2E7-F79E515E2957}"/>
              </a:ext>
            </a:extLst>
          </p:cNvPr>
          <p:cNvPicPr>
            <a:picLocks noChangeAspect="1"/>
          </p:cNvPicPr>
          <p:nvPr/>
        </p:nvPicPr>
        <p:blipFill>
          <a:blip r:embed="rId3"/>
          <a:stretch>
            <a:fillRect/>
          </a:stretch>
        </p:blipFill>
        <p:spPr>
          <a:xfrm>
            <a:off x="3175702" y="3880710"/>
            <a:ext cx="5731510" cy="2874645"/>
          </a:xfrm>
          <a:prstGeom prst="rect">
            <a:avLst/>
          </a:prstGeom>
        </p:spPr>
      </p:pic>
    </p:spTree>
    <p:extLst>
      <p:ext uri="{BB962C8B-B14F-4D97-AF65-F5344CB8AC3E}">
        <p14:creationId xmlns:p14="http://schemas.microsoft.com/office/powerpoint/2010/main" val="3489972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5A8BA0-1DCE-6DBE-8E3B-9D56E8D77EB5}"/>
              </a:ext>
            </a:extLst>
          </p:cNvPr>
          <p:cNvSpPr txBox="1"/>
          <p:nvPr/>
        </p:nvSpPr>
        <p:spPr>
          <a:xfrm>
            <a:off x="1055570" y="349224"/>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Engineer Status Update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8DD5CAC1-F921-FC1A-29FC-979A2ED76875}"/>
              </a:ext>
            </a:extLst>
          </p:cNvPr>
          <p:cNvPicPr>
            <a:picLocks noChangeAspect="1"/>
          </p:cNvPicPr>
          <p:nvPr/>
        </p:nvPicPr>
        <p:blipFill>
          <a:blip r:embed="rId2"/>
          <a:stretch>
            <a:fillRect/>
          </a:stretch>
        </p:blipFill>
        <p:spPr>
          <a:xfrm>
            <a:off x="2957529" y="833972"/>
            <a:ext cx="5731510" cy="2847975"/>
          </a:xfrm>
          <a:prstGeom prst="rect">
            <a:avLst/>
          </a:prstGeom>
        </p:spPr>
      </p:pic>
      <p:sp>
        <p:nvSpPr>
          <p:cNvPr id="7" name="TextBox 6">
            <a:extLst>
              <a:ext uri="{FF2B5EF4-FFF2-40B4-BE49-F238E27FC236}">
                <a16:creationId xmlns:a16="http://schemas.microsoft.com/office/drawing/2014/main" id="{DE9061B6-71D5-E96A-EB12-2B0FA335DDC2}"/>
              </a:ext>
            </a:extLst>
          </p:cNvPr>
          <p:cNvSpPr txBox="1"/>
          <p:nvPr/>
        </p:nvSpPr>
        <p:spPr>
          <a:xfrm>
            <a:off x="803710" y="3681947"/>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Customer Feedback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8" name="Picture 7">
            <a:extLst>
              <a:ext uri="{FF2B5EF4-FFF2-40B4-BE49-F238E27FC236}">
                <a16:creationId xmlns:a16="http://schemas.microsoft.com/office/drawing/2014/main" id="{5F31363A-9985-6771-226C-58396BDBDAC7}"/>
              </a:ext>
            </a:extLst>
          </p:cNvPr>
          <p:cNvPicPr>
            <a:picLocks noChangeAspect="1"/>
          </p:cNvPicPr>
          <p:nvPr/>
        </p:nvPicPr>
        <p:blipFill>
          <a:blip r:embed="rId3"/>
          <a:stretch>
            <a:fillRect/>
          </a:stretch>
        </p:blipFill>
        <p:spPr>
          <a:xfrm>
            <a:off x="5902860" y="4074794"/>
            <a:ext cx="4579052" cy="2653668"/>
          </a:xfrm>
          <a:prstGeom prst="rect">
            <a:avLst/>
          </a:prstGeom>
        </p:spPr>
      </p:pic>
      <p:pic>
        <p:nvPicPr>
          <p:cNvPr id="2" name="Picture 1">
            <a:extLst>
              <a:ext uri="{FF2B5EF4-FFF2-40B4-BE49-F238E27FC236}">
                <a16:creationId xmlns:a16="http://schemas.microsoft.com/office/drawing/2014/main" id="{F71B8CD0-221E-4285-19B5-D14E3CC1A45E}"/>
              </a:ext>
            </a:extLst>
          </p:cNvPr>
          <p:cNvPicPr>
            <a:picLocks noChangeAspect="1"/>
          </p:cNvPicPr>
          <p:nvPr/>
        </p:nvPicPr>
        <p:blipFill>
          <a:blip r:embed="rId4"/>
          <a:stretch>
            <a:fillRect/>
          </a:stretch>
        </p:blipFill>
        <p:spPr>
          <a:xfrm>
            <a:off x="1174615" y="4074794"/>
            <a:ext cx="4273283" cy="2653265"/>
          </a:xfrm>
          <a:prstGeom prst="rect">
            <a:avLst/>
          </a:prstGeom>
        </p:spPr>
      </p:pic>
    </p:spTree>
    <p:extLst>
      <p:ext uri="{BB962C8B-B14F-4D97-AF65-F5344CB8AC3E}">
        <p14:creationId xmlns:p14="http://schemas.microsoft.com/office/powerpoint/2010/main" val="1513745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5A8BA0-1DCE-6DBE-8E3B-9D56E8D77EB5}"/>
              </a:ext>
            </a:extLst>
          </p:cNvPr>
          <p:cNvSpPr txBox="1"/>
          <p:nvPr/>
        </p:nvSpPr>
        <p:spPr>
          <a:xfrm>
            <a:off x="1036320" y="691580"/>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Admin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7" name="Picture 6">
            <a:extLst>
              <a:ext uri="{FF2B5EF4-FFF2-40B4-BE49-F238E27FC236}">
                <a16:creationId xmlns:a16="http://schemas.microsoft.com/office/drawing/2014/main" id="{63525148-919F-B336-DFB1-DE7E14C92E55}"/>
              </a:ext>
            </a:extLst>
          </p:cNvPr>
          <p:cNvPicPr>
            <a:picLocks noChangeAspect="1"/>
          </p:cNvPicPr>
          <p:nvPr/>
        </p:nvPicPr>
        <p:blipFill>
          <a:blip r:embed="rId2"/>
          <a:stretch>
            <a:fillRect/>
          </a:stretch>
        </p:blipFill>
        <p:spPr>
          <a:xfrm>
            <a:off x="2387064" y="1337911"/>
            <a:ext cx="7719462" cy="4081112"/>
          </a:xfrm>
          <a:prstGeom prst="rect">
            <a:avLst/>
          </a:prstGeom>
        </p:spPr>
      </p:pic>
    </p:spTree>
    <p:extLst>
      <p:ext uri="{BB962C8B-B14F-4D97-AF65-F5344CB8AC3E}">
        <p14:creationId xmlns:p14="http://schemas.microsoft.com/office/powerpoint/2010/main" val="2819842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5A8BA0-1DCE-6DBE-8E3B-9D56E8D77EB5}"/>
              </a:ext>
            </a:extLst>
          </p:cNvPr>
          <p:cNvSpPr txBox="1"/>
          <p:nvPr/>
        </p:nvSpPr>
        <p:spPr>
          <a:xfrm>
            <a:off x="1007444" y="127843"/>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Admin – (Manager &amp; Engineer Details)</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Picture 5">
            <a:extLst>
              <a:ext uri="{FF2B5EF4-FFF2-40B4-BE49-F238E27FC236}">
                <a16:creationId xmlns:a16="http://schemas.microsoft.com/office/drawing/2014/main" id="{79A163EE-2D66-A35B-E343-4C52656D161D}"/>
              </a:ext>
            </a:extLst>
          </p:cNvPr>
          <p:cNvPicPr>
            <a:picLocks noChangeAspect="1"/>
          </p:cNvPicPr>
          <p:nvPr/>
        </p:nvPicPr>
        <p:blipFill>
          <a:blip r:embed="rId2"/>
          <a:stretch>
            <a:fillRect/>
          </a:stretch>
        </p:blipFill>
        <p:spPr>
          <a:xfrm>
            <a:off x="3175702" y="619894"/>
            <a:ext cx="5731510" cy="2860040"/>
          </a:xfrm>
          <a:prstGeom prst="rect">
            <a:avLst/>
          </a:prstGeom>
        </p:spPr>
      </p:pic>
      <p:sp>
        <p:nvSpPr>
          <p:cNvPr id="8" name="TextBox 7">
            <a:extLst>
              <a:ext uri="{FF2B5EF4-FFF2-40B4-BE49-F238E27FC236}">
                <a16:creationId xmlns:a16="http://schemas.microsoft.com/office/drawing/2014/main" id="{57014362-ED9D-8665-7241-297D8AB7A3B6}"/>
              </a:ext>
            </a:extLst>
          </p:cNvPr>
          <p:cNvSpPr txBox="1"/>
          <p:nvPr/>
        </p:nvSpPr>
        <p:spPr>
          <a:xfrm>
            <a:off x="1007444" y="3429000"/>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Admin – (Customer, Complaint and Feedback Details)</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10" name="Picture 9">
            <a:extLst>
              <a:ext uri="{FF2B5EF4-FFF2-40B4-BE49-F238E27FC236}">
                <a16:creationId xmlns:a16="http://schemas.microsoft.com/office/drawing/2014/main" id="{0F5A317F-BFE5-F7BF-C7E5-CA39B4E08D44}"/>
              </a:ext>
            </a:extLst>
          </p:cNvPr>
          <p:cNvPicPr>
            <a:picLocks noChangeAspect="1"/>
          </p:cNvPicPr>
          <p:nvPr/>
        </p:nvPicPr>
        <p:blipFill>
          <a:blip r:embed="rId3"/>
          <a:stretch>
            <a:fillRect/>
          </a:stretch>
        </p:blipFill>
        <p:spPr>
          <a:xfrm>
            <a:off x="3175702" y="3834557"/>
            <a:ext cx="5731510" cy="2895600"/>
          </a:xfrm>
          <a:prstGeom prst="rect">
            <a:avLst/>
          </a:prstGeom>
        </p:spPr>
      </p:pic>
    </p:spTree>
    <p:extLst>
      <p:ext uri="{BB962C8B-B14F-4D97-AF65-F5344CB8AC3E}">
        <p14:creationId xmlns:p14="http://schemas.microsoft.com/office/powerpoint/2010/main" val="1198317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5A8BA0-1DCE-6DBE-8E3B-9D56E8D77EB5}"/>
              </a:ext>
            </a:extLst>
          </p:cNvPr>
          <p:cNvSpPr txBox="1"/>
          <p:nvPr/>
        </p:nvSpPr>
        <p:spPr>
          <a:xfrm>
            <a:off x="1007444" y="127843"/>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Admin – (CRUD Operation )</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2" name="Picture 1">
            <a:extLst>
              <a:ext uri="{FF2B5EF4-FFF2-40B4-BE49-F238E27FC236}">
                <a16:creationId xmlns:a16="http://schemas.microsoft.com/office/drawing/2014/main" id="{D79F5B6D-8487-7A89-86A3-7FAA53E086CB}"/>
              </a:ext>
            </a:extLst>
          </p:cNvPr>
          <p:cNvPicPr>
            <a:picLocks noChangeAspect="1"/>
          </p:cNvPicPr>
          <p:nvPr/>
        </p:nvPicPr>
        <p:blipFill>
          <a:blip r:embed="rId2"/>
          <a:stretch>
            <a:fillRect/>
          </a:stretch>
        </p:blipFill>
        <p:spPr>
          <a:xfrm>
            <a:off x="1019643" y="774174"/>
            <a:ext cx="5076357" cy="2533117"/>
          </a:xfrm>
          <a:prstGeom prst="rect">
            <a:avLst/>
          </a:prstGeom>
        </p:spPr>
      </p:pic>
      <p:pic>
        <p:nvPicPr>
          <p:cNvPr id="3" name="Picture 2">
            <a:extLst>
              <a:ext uri="{FF2B5EF4-FFF2-40B4-BE49-F238E27FC236}">
                <a16:creationId xmlns:a16="http://schemas.microsoft.com/office/drawing/2014/main" id="{90F66EB6-7A0E-AAB0-6341-422B03CB8771}"/>
              </a:ext>
            </a:extLst>
          </p:cNvPr>
          <p:cNvPicPr>
            <a:picLocks noChangeAspect="1"/>
          </p:cNvPicPr>
          <p:nvPr/>
        </p:nvPicPr>
        <p:blipFill>
          <a:blip r:embed="rId3"/>
          <a:stretch>
            <a:fillRect/>
          </a:stretch>
        </p:blipFill>
        <p:spPr>
          <a:xfrm>
            <a:off x="6358455" y="774174"/>
            <a:ext cx="5422867" cy="2533117"/>
          </a:xfrm>
          <a:prstGeom prst="rect">
            <a:avLst/>
          </a:prstGeom>
        </p:spPr>
      </p:pic>
      <p:pic>
        <p:nvPicPr>
          <p:cNvPr id="5" name="Picture 4">
            <a:extLst>
              <a:ext uri="{FF2B5EF4-FFF2-40B4-BE49-F238E27FC236}">
                <a16:creationId xmlns:a16="http://schemas.microsoft.com/office/drawing/2014/main" id="{4883C305-07BC-389F-D84E-965496CF5970}"/>
              </a:ext>
            </a:extLst>
          </p:cNvPr>
          <p:cNvPicPr>
            <a:picLocks noChangeAspect="1"/>
          </p:cNvPicPr>
          <p:nvPr/>
        </p:nvPicPr>
        <p:blipFill>
          <a:blip r:embed="rId4"/>
          <a:stretch>
            <a:fillRect/>
          </a:stretch>
        </p:blipFill>
        <p:spPr>
          <a:xfrm>
            <a:off x="1007444" y="3550710"/>
            <a:ext cx="5076357" cy="2880995"/>
          </a:xfrm>
          <a:prstGeom prst="rect">
            <a:avLst/>
          </a:prstGeom>
        </p:spPr>
      </p:pic>
      <p:pic>
        <p:nvPicPr>
          <p:cNvPr id="7" name="Picture 6">
            <a:extLst>
              <a:ext uri="{FF2B5EF4-FFF2-40B4-BE49-F238E27FC236}">
                <a16:creationId xmlns:a16="http://schemas.microsoft.com/office/drawing/2014/main" id="{C42E90E9-ED65-A05E-7C2F-D314A39ED64B}"/>
              </a:ext>
            </a:extLst>
          </p:cNvPr>
          <p:cNvPicPr>
            <a:picLocks noChangeAspect="1"/>
          </p:cNvPicPr>
          <p:nvPr/>
        </p:nvPicPr>
        <p:blipFill>
          <a:blip r:embed="rId5"/>
          <a:stretch>
            <a:fillRect/>
          </a:stretch>
        </p:blipFill>
        <p:spPr>
          <a:xfrm>
            <a:off x="6358455" y="3550710"/>
            <a:ext cx="5422867" cy="2880995"/>
          </a:xfrm>
          <a:prstGeom prst="rect">
            <a:avLst/>
          </a:prstGeom>
        </p:spPr>
      </p:pic>
    </p:spTree>
    <p:extLst>
      <p:ext uri="{BB962C8B-B14F-4D97-AF65-F5344CB8AC3E}">
        <p14:creationId xmlns:p14="http://schemas.microsoft.com/office/powerpoint/2010/main" val="18861888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5A8BA0-1DCE-6DBE-8E3B-9D56E8D77EB5}"/>
              </a:ext>
            </a:extLst>
          </p:cNvPr>
          <p:cNvSpPr txBox="1"/>
          <p:nvPr/>
        </p:nvSpPr>
        <p:spPr>
          <a:xfrm>
            <a:off x="1007444" y="127843"/>
            <a:ext cx="6102416"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Admin – (CRUD Operation )</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Picture 5">
            <a:extLst>
              <a:ext uri="{FF2B5EF4-FFF2-40B4-BE49-F238E27FC236}">
                <a16:creationId xmlns:a16="http://schemas.microsoft.com/office/drawing/2014/main" id="{E7D75EFB-2570-3E2D-CEC5-052E48F8C128}"/>
              </a:ext>
            </a:extLst>
          </p:cNvPr>
          <p:cNvPicPr>
            <a:picLocks noChangeAspect="1"/>
          </p:cNvPicPr>
          <p:nvPr/>
        </p:nvPicPr>
        <p:blipFill>
          <a:blip r:embed="rId2"/>
          <a:stretch>
            <a:fillRect/>
          </a:stretch>
        </p:blipFill>
        <p:spPr>
          <a:xfrm>
            <a:off x="1019643" y="650753"/>
            <a:ext cx="5076357" cy="2777427"/>
          </a:xfrm>
          <a:prstGeom prst="rect">
            <a:avLst/>
          </a:prstGeom>
        </p:spPr>
      </p:pic>
      <p:pic>
        <p:nvPicPr>
          <p:cNvPr id="8" name="Picture 7">
            <a:extLst>
              <a:ext uri="{FF2B5EF4-FFF2-40B4-BE49-F238E27FC236}">
                <a16:creationId xmlns:a16="http://schemas.microsoft.com/office/drawing/2014/main" id="{F40E7807-EC9A-58D7-1BDA-35DCEF69E1E1}"/>
              </a:ext>
            </a:extLst>
          </p:cNvPr>
          <p:cNvPicPr>
            <a:picLocks noChangeAspect="1"/>
          </p:cNvPicPr>
          <p:nvPr/>
        </p:nvPicPr>
        <p:blipFill>
          <a:blip r:embed="rId3"/>
          <a:stretch>
            <a:fillRect/>
          </a:stretch>
        </p:blipFill>
        <p:spPr>
          <a:xfrm>
            <a:off x="6358455" y="698145"/>
            <a:ext cx="5422867" cy="2730035"/>
          </a:xfrm>
          <a:prstGeom prst="rect">
            <a:avLst/>
          </a:prstGeom>
        </p:spPr>
      </p:pic>
      <p:pic>
        <p:nvPicPr>
          <p:cNvPr id="9" name="Picture 8">
            <a:extLst>
              <a:ext uri="{FF2B5EF4-FFF2-40B4-BE49-F238E27FC236}">
                <a16:creationId xmlns:a16="http://schemas.microsoft.com/office/drawing/2014/main" id="{E4422B47-9B0F-7CC0-1B71-91CBBF303AA1}"/>
              </a:ext>
            </a:extLst>
          </p:cNvPr>
          <p:cNvPicPr>
            <a:picLocks noChangeAspect="1"/>
          </p:cNvPicPr>
          <p:nvPr/>
        </p:nvPicPr>
        <p:blipFill>
          <a:blip r:embed="rId4"/>
          <a:stretch>
            <a:fillRect/>
          </a:stretch>
        </p:blipFill>
        <p:spPr>
          <a:xfrm>
            <a:off x="1019643" y="3759985"/>
            <a:ext cx="5076357" cy="2841625"/>
          </a:xfrm>
          <a:prstGeom prst="rect">
            <a:avLst/>
          </a:prstGeom>
        </p:spPr>
      </p:pic>
      <p:pic>
        <p:nvPicPr>
          <p:cNvPr id="10" name="Picture 9">
            <a:extLst>
              <a:ext uri="{FF2B5EF4-FFF2-40B4-BE49-F238E27FC236}">
                <a16:creationId xmlns:a16="http://schemas.microsoft.com/office/drawing/2014/main" id="{090F5C12-BE55-2C4E-CBEF-D4BB447C543C}"/>
              </a:ext>
            </a:extLst>
          </p:cNvPr>
          <p:cNvPicPr>
            <a:picLocks noChangeAspect="1"/>
          </p:cNvPicPr>
          <p:nvPr/>
        </p:nvPicPr>
        <p:blipFill>
          <a:blip r:embed="rId5"/>
          <a:stretch>
            <a:fillRect/>
          </a:stretch>
        </p:blipFill>
        <p:spPr>
          <a:xfrm>
            <a:off x="6358455" y="3803158"/>
            <a:ext cx="5422867" cy="2841625"/>
          </a:xfrm>
          <a:prstGeom prst="rect">
            <a:avLst/>
          </a:prstGeom>
        </p:spPr>
      </p:pic>
    </p:spTree>
    <p:extLst>
      <p:ext uri="{BB962C8B-B14F-4D97-AF65-F5344CB8AC3E}">
        <p14:creationId xmlns:p14="http://schemas.microsoft.com/office/powerpoint/2010/main" val="2213061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5A8BA0-1DCE-6DBE-8E3B-9D56E8D77EB5}"/>
              </a:ext>
            </a:extLst>
          </p:cNvPr>
          <p:cNvSpPr txBox="1"/>
          <p:nvPr/>
        </p:nvSpPr>
        <p:spPr>
          <a:xfrm>
            <a:off x="1026695" y="628357"/>
            <a:ext cx="6346257" cy="646331"/>
          </a:xfrm>
          <a:prstGeom prst="rect">
            <a:avLst/>
          </a:prstGeom>
          <a:noFill/>
        </p:spPr>
        <p:txBody>
          <a:bodyPr wrap="square">
            <a:spAutoFit/>
          </a:bodyPr>
          <a:lstStyle/>
          <a:p>
            <a:r>
              <a:rPr lang="en-US" b="1" u="sng"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Contact Page</a:t>
            </a:r>
            <a:r>
              <a:rPr lang="en-US" sz="1800" b="1" u="sng" dirty="0">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5" name="Picture 4">
            <a:extLst>
              <a:ext uri="{FF2B5EF4-FFF2-40B4-BE49-F238E27FC236}">
                <a16:creationId xmlns:a16="http://schemas.microsoft.com/office/drawing/2014/main" id="{67D826CD-A45C-95A3-77DE-D61B5A6383ED}"/>
              </a:ext>
            </a:extLst>
          </p:cNvPr>
          <p:cNvPicPr>
            <a:picLocks noChangeAspect="1"/>
          </p:cNvPicPr>
          <p:nvPr/>
        </p:nvPicPr>
        <p:blipFill>
          <a:blip r:embed="rId2"/>
          <a:stretch>
            <a:fillRect/>
          </a:stretch>
        </p:blipFill>
        <p:spPr>
          <a:xfrm>
            <a:off x="2358190" y="1274688"/>
            <a:ext cx="7507706" cy="3999956"/>
          </a:xfrm>
          <a:prstGeom prst="rect">
            <a:avLst/>
          </a:prstGeom>
        </p:spPr>
      </p:pic>
    </p:spTree>
    <p:extLst>
      <p:ext uri="{BB962C8B-B14F-4D97-AF65-F5344CB8AC3E}">
        <p14:creationId xmlns:p14="http://schemas.microsoft.com/office/powerpoint/2010/main" val="1958721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0077A-05C0-D75B-F7AF-FF0F606EF0F6}"/>
              </a:ext>
            </a:extLst>
          </p:cNvPr>
          <p:cNvSpPr>
            <a:spLocks noGrp="1"/>
          </p:cNvSpPr>
          <p:nvPr>
            <p:ph type="title"/>
          </p:nvPr>
        </p:nvSpPr>
        <p:spPr>
          <a:xfrm>
            <a:off x="1141413" y="618518"/>
            <a:ext cx="9905998" cy="1478570"/>
          </a:xfrm>
        </p:spPr>
        <p:txBody>
          <a:bodyPr>
            <a:normAutofit/>
          </a:bodyPr>
          <a:lstStyle/>
          <a:p>
            <a:pPr algn="ctr"/>
            <a:r>
              <a:rPr lang="en-US" b="1" u="sng" dirty="0">
                <a:solidFill>
                  <a:schemeClr val="bg1">
                    <a:lumMod val="95000"/>
                    <a:lumOff val="5000"/>
                  </a:schemeClr>
                </a:solidFill>
                <a:latin typeface="Times New Roman" panose="02020603050405020304" pitchFamily="18" charset="0"/>
                <a:cs typeface="Times New Roman" panose="02020603050405020304" pitchFamily="18" charset="0"/>
              </a:rPr>
              <a:t>BENIFITS</a:t>
            </a:r>
          </a:p>
        </p:txBody>
      </p:sp>
      <p:graphicFrame>
        <p:nvGraphicFramePr>
          <p:cNvPr id="5" name="Content Placeholder 2">
            <a:extLst>
              <a:ext uri="{FF2B5EF4-FFF2-40B4-BE49-F238E27FC236}">
                <a16:creationId xmlns:a16="http://schemas.microsoft.com/office/drawing/2014/main" id="{51AD38F5-97DC-B990-2B1F-201365036B72}"/>
              </a:ext>
            </a:extLst>
          </p:cNvPr>
          <p:cNvGraphicFramePr>
            <a:graphicFrameLocks noGrp="1"/>
          </p:cNvGraphicFramePr>
          <p:nvPr>
            <p:ph idx="1"/>
            <p:extLst>
              <p:ext uri="{D42A27DB-BD31-4B8C-83A1-F6EECF244321}">
                <p14:modId xmlns:p14="http://schemas.microsoft.com/office/powerpoint/2010/main" val="53955547"/>
              </p:ext>
            </p:extLst>
          </p:nvPr>
        </p:nvGraphicFramePr>
        <p:xfrm>
          <a:off x="491612" y="1750142"/>
          <a:ext cx="11326761" cy="4807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7618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2662D-6A71-F3A6-EB00-1A2F07CAE9DF}"/>
              </a:ext>
            </a:extLst>
          </p:cNvPr>
          <p:cNvSpPr>
            <a:spLocks noGrp="1"/>
          </p:cNvSpPr>
          <p:nvPr>
            <p:ph type="title"/>
          </p:nvPr>
        </p:nvSpPr>
        <p:spPr>
          <a:xfrm>
            <a:off x="1143001" y="142657"/>
            <a:ext cx="9905998" cy="924142"/>
          </a:xfrm>
        </p:spPr>
        <p:txBody>
          <a:bodyPr/>
          <a:lstStyle/>
          <a:p>
            <a:pPr algn="ctr"/>
            <a:r>
              <a:rPr lang="en-IN" sz="3600" b="1" u="sng" dirty="0">
                <a:solidFill>
                  <a:schemeClr val="bg1">
                    <a:lumMod val="95000"/>
                    <a:lumOff val="5000"/>
                  </a:schemeClr>
                </a:solidFill>
                <a:latin typeface="Times New Roman" panose="02020603050405020304" pitchFamily="18" charset="0"/>
                <a:cs typeface="Times New Roman" panose="02020603050405020304" pitchFamily="18" charset="0"/>
                <a:sym typeface="Muli"/>
              </a:rPr>
              <a:t>Flow Chart</a:t>
            </a:r>
            <a:endParaRPr lang="en-US" u="sng" dirty="0">
              <a:solidFill>
                <a:schemeClr val="bg1">
                  <a:lumMod val="95000"/>
                  <a:lumOff val="5000"/>
                </a:schemeClr>
              </a:solidFill>
            </a:endParaRPr>
          </a:p>
        </p:txBody>
      </p:sp>
      <p:graphicFrame>
        <p:nvGraphicFramePr>
          <p:cNvPr id="4" name="Diagram 3">
            <a:extLst>
              <a:ext uri="{FF2B5EF4-FFF2-40B4-BE49-F238E27FC236}">
                <a16:creationId xmlns:a16="http://schemas.microsoft.com/office/drawing/2014/main" id="{B481AEF4-6FF5-2C8F-BEEB-7B6DB3BCA782}"/>
              </a:ext>
            </a:extLst>
          </p:cNvPr>
          <p:cNvGraphicFramePr/>
          <p:nvPr>
            <p:extLst>
              <p:ext uri="{D42A27DB-BD31-4B8C-83A1-F6EECF244321}">
                <p14:modId xmlns:p14="http://schemas.microsoft.com/office/powerpoint/2010/main" val="4246293988"/>
              </p:ext>
            </p:extLst>
          </p:nvPr>
        </p:nvGraphicFramePr>
        <p:xfrm>
          <a:off x="294967" y="876893"/>
          <a:ext cx="11061291" cy="5838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348524E7-888E-7555-634A-93650F69C6F1}"/>
              </a:ext>
            </a:extLst>
          </p:cNvPr>
          <p:cNvSpPr/>
          <p:nvPr/>
        </p:nvSpPr>
        <p:spPr>
          <a:xfrm>
            <a:off x="7039897" y="1956620"/>
            <a:ext cx="2959509" cy="1101213"/>
          </a:xfrm>
          <a:prstGeom prst="rect">
            <a:avLst/>
          </a:prstGeom>
          <a:solidFill>
            <a:schemeClr val="tx1">
              <a:lumMod val="9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lumOff val="5000"/>
                  </a:schemeClr>
                </a:solidFill>
                <a:latin typeface="Times New Roman" panose="02020603050405020304" pitchFamily="18" charset="0"/>
                <a:cs typeface="Times New Roman" panose="02020603050405020304" pitchFamily="18" charset="0"/>
              </a:rPr>
              <a:t>ADMIN CAN VIEW THE STATUS OF MANAGER , ENGINEER, CUSTOMER, COMPLAINT, FEEDBACK.</a:t>
            </a:r>
          </a:p>
        </p:txBody>
      </p:sp>
      <p:cxnSp>
        <p:nvCxnSpPr>
          <p:cNvPr id="7" name="Straight Arrow Connector 6">
            <a:extLst>
              <a:ext uri="{FF2B5EF4-FFF2-40B4-BE49-F238E27FC236}">
                <a16:creationId xmlns:a16="http://schemas.microsoft.com/office/drawing/2014/main" id="{91D736DC-5751-E929-410E-5706D40D1001}"/>
              </a:ext>
            </a:extLst>
          </p:cNvPr>
          <p:cNvCxnSpPr>
            <a:cxnSpLocks/>
          </p:cNvCxnSpPr>
          <p:nvPr/>
        </p:nvCxnSpPr>
        <p:spPr>
          <a:xfrm>
            <a:off x="6518787" y="2576052"/>
            <a:ext cx="521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4698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06024-5077-00BC-3941-96BD587CF76E}"/>
              </a:ext>
            </a:extLst>
          </p:cNvPr>
          <p:cNvSpPr>
            <a:spLocks noGrp="1"/>
          </p:cNvSpPr>
          <p:nvPr>
            <p:ph type="title"/>
          </p:nvPr>
        </p:nvSpPr>
        <p:spPr>
          <a:xfrm>
            <a:off x="1117454" y="-77858"/>
            <a:ext cx="9906000" cy="1477961"/>
          </a:xfrm>
        </p:spPr>
        <p:txBody>
          <a:bodyPr/>
          <a:lstStyle/>
          <a:p>
            <a:pPr algn="ctr"/>
            <a:r>
              <a:rPr lang="en-US" b="1" u="sng" dirty="0">
                <a:solidFill>
                  <a:schemeClr val="bg1">
                    <a:lumMod val="95000"/>
                    <a:lumOff val="5000"/>
                  </a:schemeClr>
                </a:solidFill>
                <a:latin typeface="Times New Roman" panose="02020603050405020304" pitchFamily="18" charset="0"/>
                <a:cs typeface="Times New Roman" panose="02020603050405020304" pitchFamily="18" charset="0"/>
              </a:rPr>
              <a:t>TOOLS AND TECHNOLOGIES:</a:t>
            </a:r>
          </a:p>
        </p:txBody>
      </p:sp>
      <p:sp>
        <p:nvSpPr>
          <p:cNvPr id="4" name="Text Placeholder 3">
            <a:extLst>
              <a:ext uri="{FF2B5EF4-FFF2-40B4-BE49-F238E27FC236}">
                <a16:creationId xmlns:a16="http://schemas.microsoft.com/office/drawing/2014/main" id="{CB6D6F20-4C41-1971-0E3F-77B6E4AF31F0}"/>
              </a:ext>
            </a:extLst>
          </p:cNvPr>
          <p:cNvSpPr>
            <a:spLocks noGrp="1"/>
          </p:cNvSpPr>
          <p:nvPr>
            <p:ph type="body" idx="1"/>
          </p:nvPr>
        </p:nvSpPr>
        <p:spPr/>
        <p:txBody>
          <a:bodyPr>
            <a:normAutofit/>
          </a:bodyPr>
          <a:lstStyle/>
          <a:p>
            <a:pPr>
              <a:lnSpc>
                <a:spcPct val="107000"/>
              </a:lnSpc>
              <a:spcAft>
                <a:spcPts val="800"/>
              </a:spcAft>
            </a:pP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Content Placeholder 4">
            <a:extLst>
              <a:ext uri="{FF2B5EF4-FFF2-40B4-BE49-F238E27FC236}">
                <a16:creationId xmlns:a16="http://schemas.microsoft.com/office/drawing/2014/main" id="{4C472D45-FB30-5B3F-F6E5-975D424F4890}"/>
              </a:ext>
            </a:extLst>
          </p:cNvPr>
          <p:cNvSpPr>
            <a:spLocks noGrp="1"/>
          </p:cNvSpPr>
          <p:nvPr>
            <p:ph sz="half" idx="2"/>
          </p:nvPr>
        </p:nvSpPr>
        <p:spPr>
          <a:xfrm>
            <a:off x="1001962" y="1714497"/>
            <a:ext cx="4878391" cy="2717801"/>
          </a:xfrm>
        </p:spPr>
        <p:txBody>
          <a:bodyPr>
            <a:normAutofit/>
          </a:bodyPr>
          <a:lstStyle/>
          <a:p>
            <a:pPr marL="0" indent="0">
              <a:lnSpc>
                <a:spcPct val="107000"/>
              </a:lnSpc>
              <a:spcAft>
                <a:spcPts val="800"/>
              </a:spcAft>
              <a:buNone/>
            </a:pPr>
            <a:r>
              <a:rPr lang="en-IN" sz="2800" b="1" u="sng" dirty="0">
                <a:solidFill>
                  <a:schemeClr val="accent3">
                    <a:lumMod val="75000"/>
                  </a:schemeClr>
                </a:solidFill>
                <a:latin typeface="Times New Roman" panose="02020603050405020304" pitchFamily="18" charset="0"/>
                <a:ea typeface="Muli"/>
                <a:cs typeface="Times New Roman" panose="02020603050405020304" pitchFamily="18" charset="0"/>
                <a:sym typeface="Muli"/>
              </a:rPr>
              <a:t>For Development:</a:t>
            </a:r>
            <a:endParaRPr lang="en-IN" sz="2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Front-End: Angular .</a:t>
            </a:r>
          </a:p>
          <a:p>
            <a:pPr marL="285750" indent="-285750">
              <a:lnSpc>
                <a:spcPct val="107000"/>
              </a:lnSpc>
              <a:spcAft>
                <a:spcPts val="800"/>
              </a:spcAft>
              <a:buFont typeface="Arial" panose="020B0604020202020204" pitchFamily="34" charset="0"/>
              <a:buChar char="•"/>
            </a:pP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Back-end: MYSQL, Spring boot.</a:t>
            </a:r>
          </a:p>
          <a:p>
            <a:pPr marL="285750" indent="-285750">
              <a:lnSpc>
                <a:spcPct val="107000"/>
              </a:lnSpc>
              <a:spcAft>
                <a:spcPts val="800"/>
              </a:spcAft>
              <a:buFont typeface="Arial" panose="020B0604020202020204" pitchFamily="34" charset="0"/>
              <a:buChar char="•"/>
            </a:pPr>
            <a:r>
              <a:rPr lang="en-IN"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Server: Tomcat.</a:t>
            </a:r>
          </a:p>
          <a:p>
            <a:endParaRPr lang="en-US" dirty="0"/>
          </a:p>
        </p:txBody>
      </p:sp>
      <p:sp>
        <p:nvSpPr>
          <p:cNvPr id="7" name="Content Placeholder 6">
            <a:extLst>
              <a:ext uri="{FF2B5EF4-FFF2-40B4-BE49-F238E27FC236}">
                <a16:creationId xmlns:a16="http://schemas.microsoft.com/office/drawing/2014/main" id="{9BCF87DF-B302-660F-0E31-A237D823E23B}"/>
              </a:ext>
            </a:extLst>
          </p:cNvPr>
          <p:cNvSpPr>
            <a:spLocks noGrp="1"/>
          </p:cNvSpPr>
          <p:nvPr>
            <p:ph sz="quarter" idx="4"/>
          </p:nvPr>
        </p:nvSpPr>
        <p:spPr>
          <a:xfrm>
            <a:off x="6019802" y="1756432"/>
            <a:ext cx="4875210" cy="2717801"/>
          </a:xfrm>
        </p:spPr>
        <p:txBody>
          <a:bodyPr>
            <a:normAutofit/>
          </a:bodyPr>
          <a:lstStyle/>
          <a:p>
            <a:pPr marL="0" lvl="0" indent="0" algn="l" rtl="0">
              <a:spcBef>
                <a:spcPts val="600"/>
              </a:spcBef>
              <a:spcAft>
                <a:spcPts val="0"/>
              </a:spcAft>
              <a:buNone/>
            </a:pPr>
            <a:r>
              <a:rPr lang="en-US" sz="2800" b="1" u="sng" dirty="0">
                <a:solidFill>
                  <a:schemeClr val="accent3">
                    <a:lumMod val="75000"/>
                  </a:schemeClr>
                </a:solidFill>
                <a:latin typeface="Times New Roman" panose="02020603050405020304" pitchFamily="18" charset="0"/>
                <a:ea typeface="Muli"/>
                <a:cs typeface="Times New Roman" panose="02020603050405020304" pitchFamily="18" charset="0"/>
                <a:sym typeface="Muli"/>
              </a:rPr>
              <a:t>For testing:</a:t>
            </a:r>
          </a:p>
          <a:p>
            <a:r>
              <a:rPr lang="en-US" b="0" i="0" dirty="0">
                <a:effectLst/>
                <a:latin typeface="Times New Roman" panose="02020603050405020304" pitchFamily="18" charset="0"/>
                <a:cs typeface="Times New Roman" panose="02020603050405020304" pitchFamily="18" charset="0"/>
              </a:rPr>
              <a:t>Front end Testing using Selenium TestNG</a:t>
            </a:r>
          </a:p>
          <a:p>
            <a:r>
              <a:rPr lang="en-US" b="0" i="0" dirty="0">
                <a:effectLst/>
                <a:latin typeface="Times New Roman" panose="02020603050405020304" pitchFamily="18" charset="0"/>
                <a:cs typeface="Times New Roman" panose="02020603050405020304" pitchFamily="18" charset="0"/>
              </a:rPr>
              <a:t>Back end Testing using Postman</a:t>
            </a:r>
          </a:p>
          <a:p>
            <a:endParaRPr lang="en-US" dirty="0"/>
          </a:p>
        </p:txBody>
      </p:sp>
      <p:sp>
        <p:nvSpPr>
          <p:cNvPr id="8" name="Content Placeholder 4">
            <a:extLst>
              <a:ext uri="{FF2B5EF4-FFF2-40B4-BE49-F238E27FC236}">
                <a16:creationId xmlns:a16="http://schemas.microsoft.com/office/drawing/2014/main" id="{4C472D45-FB30-5B3F-F6E5-975D424F4890}"/>
              </a:ext>
            </a:extLst>
          </p:cNvPr>
          <p:cNvSpPr txBox="1">
            <a:spLocks/>
          </p:cNvSpPr>
          <p:nvPr/>
        </p:nvSpPr>
        <p:spPr>
          <a:xfrm>
            <a:off x="1192063" y="4320229"/>
            <a:ext cx="4878391" cy="2717801"/>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7000"/>
              </a:lnSpc>
              <a:spcBef>
                <a:spcPts val="1000"/>
              </a:spcBef>
              <a:spcAft>
                <a:spcPts val="800"/>
              </a:spcAft>
              <a:buClrTx/>
              <a:buSzPct val="125000"/>
              <a:buFont typeface="Arial" panose="020B0604020202020204" pitchFamily="34" charset="0"/>
              <a:buNone/>
              <a:tabLst/>
              <a:defRPr/>
            </a:pPr>
            <a:r>
              <a:rPr lang="en-IN" sz="2800" b="1" u="sng" dirty="0">
                <a:solidFill>
                  <a:schemeClr val="accent3">
                    <a:lumMod val="75000"/>
                  </a:schemeClr>
                </a:solidFill>
                <a:latin typeface="Times New Roman" panose="02020603050405020304" pitchFamily="18" charset="0"/>
                <a:ea typeface="Muli"/>
                <a:cs typeface="Times New Roman" panose="02020603050405020304" pitchFamily="18" charset="0"/>
                <a:sym typeface="Muli"/>
              </a:rPr>
              <a:t>Tools</a:t>
            </a:r>
            <a:r>
              <a:rPr kumimoji="0" lang="en-IN" sz="2800" b="1" i="0" u="sng" strike="noStrike" kern="1200" cap="none" spc="0" normalizeH="0" baseline="0" noProof="0" dirty="0">
                <a:ln>
                  <a:noFill/>
                </a:ln>
                <a:solidFill>
                  <a:schemeClr val="accent3">
                    <a:lumMod val="75000"/>
                  </a:schemeClr>
                </a:solidFill>
                <a:effectLst/>
                <a:uLnTx/>
                <a:uFillTx/>
                <a:latin typeface="Times New Roman" panose="02020603050405020304" pitchFamily="18" charset="0"/>
                <a:ea typeface="Muli"/>
                <a:cs typeface="Times New Roman" panose="02020603050405020304" pitchFamily="18" charset="0"/>
                <a:sym typeface="Muli"/>
              </a:rPr>
              <a:t>:</a:t>
            </a:r>
            <a:endParaRPr kumimoji="0" lang="en-IN" sz="2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Spring</a:t>
            </a:r>
            <a:r>
              <a:rPr kumimoji="0" lang="en-US" sz="24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Tool Suite/Eclipse</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400" baseline="0" dirty="0">
                <a:latin typeface="Times New Roman" panose="02020603050405020304" pitchFamily="18" charset="0"/>
                <a:cs typeface="Times New Roman" panose="02020603050405020304" pitchFamily="18" charset="0"/>
              </a:rPr>
              <a:t>Visual</a:t>
            </a:r>
            <a:r>
              <a:rPr lang="en-US" sz="2400" dirty="0">
                <a:latin typeface="Times New Roman" panose="02020603050405020304" pitchFamily="18" charset="0"/>
                <a:cs typeface="Times New Roman" panose="02020603050405020304" pitchFamily="18" charset="0"/>
              </a:rPr>
              <a:t> Studio</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SQL</a:t>
            </a:r>
            <a:r>
              <a:rPr kumimoji="0" lang="en-US" sz="24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Workbench</a:t>
            </a:r>
            <a:endParaRPr kumimoji="0" lang="en-US" sz="24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9" name="Rectangle 8"/>
          <p:cNvSpPr/>
          <p:nvPr/>
        </p:nvSpPr>
        <p:spPr>
          <a:xfrm>
            <a:off x="1001962" y="1078137"/>
            <a:ext cx="2692948" cy="553357"/>
          </a:xfrm>
          <a:prstGeom prst="rect">
            <a:avLst/>
          </a:prstGeom>
        </p:spPr>
        <p:txBody>
          <a:bodyPr wrap="square">
            <a:spAutoFit/>
          </a:bodyPr>
          <a:lstStyle/>
          <a:p>
            <a:pPr lvl="0" defTabSz="914400">
              <a:lnSpc>
                <a:spcPct val="107000"/>
              </a:lnSpc>
              <a:spcBef>
                <a:spcPts val="1000"/>
              </a:spcBef>
              <a:spcAft>
                <a:spcPts val="800"/>
              </a:spcAft>
              <a:buSzPct val="125000"/>
              <a:defRPr/>
            </a:pPr>
            <a:r>
              <a:rPr lang="en-IN" sz="2800" b="1" u="sng" dirty="0">
                <a:solidFill>
                  <a:schemeClr val="accent3">
                    <a:lumMod val="75000"/>
                  </a:schemeClr>
                </a:solidFill>
                <a:latin typeface="Times New Roman" panose="02020603050405020304" pitchFamily="18" charset="0"/>
                <a:ea typeface="Muli"/>
                <a:cs typeface="Times New Roman" panose="02020603050405020304" pitchFamily="18" charset="0"/>
                <a:sym typeface="Muli"/>
              </a:rPr>
              <a:t>Technologies:</a:t>
            </a:r>
            <a:endParaRPr lang="en-IN"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4668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AC8241-956E-624E-227E-E62E3608798B}"/>
              </a:ext>
            </a:extLst>
          </p:cNvPr>
          <p:cNvSpPr>
            <a:spLocks noGrp="1"/>
          </p:cNvSpPr>
          <p:nvPr>
            <p:ph type="title"/>
          </p:nvPr>
        </p:nvSpPr>
        <p:spPr>
          <a:xfrm>
            <a:off x="1143001" y="88973"/>
            <a:ext cx="9905998" cy="1478570"/>
          </a:xfrm>
        </p:spPr>
        <p:txBody>
          <a:bodyPr>
            <a:normAutofit/>
          </a:bodyPr>
          <a:lstStyle/>
          <a:p>
            <a:pPr algn="ctr"/>
            <a:r>
              <a:rPr lang="en-US" b="1" u="sng" dirty="0">
                <a:solidFill>
                  <a:schemeClr val="bg1">
                    <a:lumMod val="95000"/>
                    <a:lumOff val="5000"/>
                  </a:schemeClr>
                </a:solidFill>
                <a:latin typeface="Times New Roman" panose="02020603050405020304" pitchFamily="18" charset="0"/>
                <a:cs typeface="Times New Roman" panose="02020603050405020304" pitchFamily="18" charset="0"/>
              </a:rPr>
              <a:t>CONCLUSION</a:t>
            </a:r>
          </a:p>
        </p:txBody>
      </p:sp>
      <p:graphicFrame>
        <p:nvGraphicFramePr>
          <p:cNvPr id="5" name="Content Placeholder 2">
            <a:extLst>
              <a:ext uri="{FF2B5EF4-FFF2-40B4-BE49-F238E27FC236}">
                <a16:creationId xmlns:a16="http://schemas.microsoft.com/office/drawing/2014/main" id="{75F2D74C-9A59-B026-4346-7E67D88D8594}"/>
              </a:ext>
            </a:extLst>
          </p:cNvPr>
          <p:cNvGraphicFramePr>
            <a:graphicFrameLocks noGrp="1"/>
          </p:cNvGraphicFramePr>
          <p:nvPr>
            <p:ph idx="1"/>
            <p:extLst>
              <p:ext uri="{D42A27DB-BD31-4B8C-83A1-F6EECF244321}">
                <p14:modId xmlns:p14="http://schemas.microsoft.com/office/powerpoint/2010/main" val="3084557435"/>
              </p:ext>
            </p:extLst>
          </p:nvPr>
        </p:nvGraphicFramePr>
        <p:xfrm>
          <a:off x="671804" y="1567543"/>
          <a:ext cx="11355355" cy="5085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0569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2"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74" name="Group 73">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5"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76"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77"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78"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79"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0"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1"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2"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3"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4"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5"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6"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7"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8"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89"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0"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1"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2"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3"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4"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5"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6"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7"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8"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99"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0"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1"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2"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3"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04"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5"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6"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7"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8"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09"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0"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1"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2"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3"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4"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5"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6"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7"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8"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19"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0"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1"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2"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3"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4"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5"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6"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7"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8"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30" name="Group 129">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1" name="Rectangle 130">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34"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6" name="Group 135">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37"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8"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39"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0"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1"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2"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3"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4"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5"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6"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47"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8"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49"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0"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1"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2"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3"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4"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5"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6"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0076B7D9-6623-674A-8558-E0C093E7C029}"/>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6600" b="1" u="sng" dirty="0">
                <a:solidFill>
                  <a:srgbClr val="FFFFFF"/>
                </a:solidFill>
                <a:latin typeface="Times New Roman" panose="02020603050405020304" pitchFamily="18" charset="0"/>
                <a:cs typeface="Times New Roman" panose="02020603050405020304" pitchFamily="18" charset="0"/>
              </a:rPr>
              <a:t>Thankyou</a:t>
            </a:r>
          </a:p>
        </p:txBody>
      </p:sp>
    </p:spTree>
    <p:extLst>
      <p:ext uri="{BB962C8B-B14F-4D97-AF65-F5344CB8AC3E}">
        <p14:creationId xmlns:p14="http://schemas.microsoft.com/office/powerpoint/2010/main" val="372927769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6"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9E4DFF-629A-AD9E-50D3-7BA7AB1AA026}"/>
              </a:ext>
            </a:extLst>
          </p:cNvPr>
          <p:cNvSpPr>
            <a:spLocks noGrp="1"/>
          </p:cNvSpPr>
          <p:nvPr>
            <p:ph type="title"/>
          </p:nvPr>
        </p:nvSpPr>
        <p:spPr>
          <a:xfrm>
            <a:off x="1577445" y="1168078"/>
            <a:ext cx="9048219" cy="1092200"/>
          </a:xfrm>
        </p:spPr>
        <p:txBody>
          <a:bodyPr anchor="ctr">
            <a:normAutofit/>
          </a:bodyPr>
          <a:lstStyle/>
          <a:p>
            <a:pPr algn="ctr"/>
            <a:r>
              <a:rPr lang="en-US" b="1" u="sng" dirty="0">
                <a:solidFill>
                  <a:schemeClr val="accent5">
                    <a:lumMod val="20000"/>
                    <a:lumOff val="80000"/>
                  </a:schemeClr>
                </a:solidFill>
                <a:latin typeface="Times New Roman" panose="02020603050405020304" pitchFamily="18" charset="0"/>
                <a:cs typeface="Times New Roman" panose="02020603050405020304" pitchFamily="18" charset="0"/>
              </a:rPr>
              <a:t>FLOW CHART METHODOLOGY</a:t>
            </a:r>
          </a:p>
        </p:txBody>
      </p:sp>
      <p:sp>
        <p:nvSpPr>
          <p:cNvPr id="3" name="Content Placeholder 2">
            <a:extLst>
              <a:ext uri="{FF2B5EF4-FFF2-40B4-BE49-F238E27FC236}">
                <a16:creationId xmlns:a16="http://schemas.microsoft.com/office/drawing/2014/main" id="{6BDA2F9D-CD73-0DA4-5F56-ACF05F492BEA}"/>
              </a:ext>
            </a:extLst>
          </p:cNvPr>
          <p:cNvSpPr>
            <a:spLocks noGrp="1"/>
          </p:cNvSpPr>
          <p:nvPr>
            <p:ph idx="1"/>
          </p:nvPr>
        </p:nvSpPr>
        <p:spPr>
          <a:xfrm>
            <a:off x="1577446" y="2413001"/>
            <a:ext cx="9048218" cy="3033180"/>
          </a:xfrm>
        </p:spPr>
        <p:txBody>
          <a:bodyPr anchor="ctr">
            <a:normAutofit/>
          </a:bodyPr>
          <a:lstStyle/>
          <a:p>
            <a:pPr lvl="0"/>
            <a:r>
              <a:rPr lang="en-US" sz="1600" dirty="0">
                <a:latin typeface="Times New Roman" panose="02020603050405020304" pitchFamily="18" charset="0"/>
                <a:cs typeface="Times New Roman" panose="02020603050405020304" pitchFamily="18" charset="0"/>
              </a:rPr>
              <a:t>The objective of this project is to create a dynamic and responsive Java Complaint </a:t>
            </a:r>
            <a:r>
              <a:rPr lang="en-US" sz="1600" dirty="0" err="1">
                <a:latin typeface="Times New Roman" panose="02020603050405020304" pitchFamily="18" charset="0"/>
                <a:cs typeface="Times New Roman" panose="02020603050405020304" pitchFamily="18" charset="0"/>
              </a:rPr>
              <a:t>Redressal</a:t>
            </a:r>
            <a:r>
              <a:rPr lang="en-US" sz="1600" dirty="0">
                <a:latin typeface="Times New Roman" panose="02020603050405020304" pitchFamily="18" charset="0"/>
                <a:cs typeface="Times New Roman" panose="02020603050405020304" pitchFamily="18" charset="0"/>
              </a:rPr>
              <a:t> System web application for an online complaint management system where users may submit complaints regarding their landline and broadband services.</a:t>
            </a:r>
          </a:p>
          <a:p>
            <a:pPr>
              <a:lnSpc>
                <a:spcPct val="110000"/>
              </a:lnSpc>
            </a:pPr>
            <a:r>
              <a:rPr lang="en-US" sz="1600" dirty="0">
                <a:solidFill>
                  <a:srgbClr val="FFFFFF"/>
                </a:solidFill>
                <a:latin typeface="Times New Roman" panose="02020603050405020304" pitchFamily="18" charset="0"/>
                <a:cs typeface="Times New Roman" panose="02020603050405020304" pitchFamily="18" charset="0"/>
              </a:rPr>
              <a:t>The admin can view, update, delete the lifecycle of several customer complaint categories, including managers, engineers, and customers.</a:t>
            </a:r>
          </a:p>
          <a:p>
            <a:pPr lvl="0"/>
            <a:r>
              <a:rPr lang="en-US" sz="1600" dirty="0">
                <a:latin typeface="Times New Roman" panose="02020603050405020304" pitchFamily="18" charset="0"/>
                <a:cs typeface="Times New Roman" panose="02020603050405020304" pitchFamily="18" charset="0"/>
              </a:rPr>
              <a:t>This web application enables the manager to login and check the ticket raised by the customer of the same pin code, after which the manager will assign an engineer to check and resolve the ticket raised by the customer. The engineer will then update the status regarding the specific ticket, and the customer can provide feedback on the service.</a:t>
            </a:r>
          </a:p>
        </p:txBody>
      </p:sp>
    </p:spTree>
    <p:extLst>
      <p:ext uri="{BB962C8B-B14F-4D97-AF65-F5344CB8AC3E}">
        <p14:creationId xmlns:p14="http://schemas.microsoft.com/office/powerpoint/2010/main" val="253867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0B38558-5389-4817-936F-FD62560C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CCB252B9-42EF-4414-AA22-2A95C1819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9C2C800-C3E3-4317-A3CC-1558D71F14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13" name="Group 12">
            <a:extLst>
              <a:ext uri="{FF2B5EF4-FFF2-40B4-BE49-F238E27FC236}">
                <a16:creationId xmlns:a16="http://schemas.microsoft.com/office/drawing/2014/main" id="{15502586-682B-4EDF-9515-674BB4E1CD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11455400" cy="6848476"/>
            <a:chOff x="372533" y="0"/>
            <a:chExt cx="11455400" cy="6848476"/>
          </a:xfrm>
        </p:grpSpPr>
        <p:sp>
          <p:nvSpPr>
            <p:cNvPr id="14" name="Round Diagonal Corner Rectangle 7">
              <a:extLst>
                <a:ext uri="{FF2B5EF4-FFF2-40B4-BE49-F238E27FC236}">
                  <a16:creationId xmlns:a16="http://schemas.microsoft.com/office/drawing/2014/main" id="{C4491F87-B86B-413A-ACCD-56525E533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4A25545-7FDA-465A-8546-9D927F8286F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35" name="Freeform 32">
                <a:extLst>
                  <a:ext uri="{FF2B5EF4-FFF2-40B4-BE49-F238E27FC236}">
                    <a16:creationId xmlns:a16="http://schemas.microsoft.com/office/drawing/2014/main" id="{0AC67F09-E0D9-410A-A4DE-72D31697EB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36" name="Freeform 33">
                <a:extLst>
                  <a:ext uri="{FF2B5EF4-FFF2-40B4-BE49-F238E27FC236}">
                    <a16:creationId xmlns:a16="http://schemas.microsoft.com/office/drawing/2014/main" id="{B78F2FDE-85C9-4650-919F-C35464007D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37" name="Freeform 34">
                <a:extLst>
                  <a:ext uri="{FF2B5EF4-FFF2-40B4-BE49-F238E27FC236}">
                    <a16:creationId xmlns:a16="http://schemas.microsoft.com/office/drawing/2014/main" id="{57DD2F8B-5242-455C-B03F-E2F6B6732E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8" name="Freeform 37">
                <a:extLst>
                  <a:ext uri="{FF2B5EF4-FFF2-40B4-BE49-F238E27FC236}">
                    <a16:creationId xmlns:a16="http://schemas.microsoft.com/office/drawing/2014/main" id="{B8CE3E90-8A76-4CD5-B28C-D71FF3718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6" name="Group 15">
              <a:extLst>
                <a:ext uri="{FF2B5EF4-FFF2-40B4-BE49-F238E27FC236}">
                  <a16:creationId xmlns:a16="http://schemas.microsoft.com/office/drawing/2014/main" id="{4C374541-D033-4B72-A232-5461EEAD4D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29" name="Freeform 35">
                <a:extLst>
                  <a:ext uri="{FF2B5EF4-FFF2-40B4-BE49-F238E27FC236}">
                    <a16:creationId xmlns:a16="http://schemas.microsoft.com/office/drawing/2014/main" id="{94766BAB-FE6E-4247-886B-736F831FEB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0" name="Freeform 36">
                <a:extLst>
                  <a:ext uri="{FF2B5EF4-FFF2-40B4-BE49-F238E27FC236}">
                    <a16:creationId xmlns:a16="http://schemas.microsoft.com/office/drawing/2014/main" id="{3C954FB2-C7A0-468C-8AD2-C278DCA64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1" name="Freeform 38">
                <a:extLst>
                  <a:ext uri="{FF2B5EF4-FFF2-40B4-BE49-F238E27FC236}">
                    <a16:creationId xmlns:a16="http://schemas.microsoft.com/office/drawing/2014/main" id="{F52FBFD5-A528-4DB8-A802-814A7E421D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2" name="Freeform 39">
                <a:extLst>
                  <a:ext uri="{FF2B5EF4-FFF2-40B4-BE49-F238E27FC236}">
                    <a16:creationId xmlns:a16="http://schemas.microsoft.com/office/drawing/2014/main" id="{E57CCB6D-72AF-4D41-8C6C-9750D43DC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3" name="Freeform 40">
                <a:extLst>
                  <a:ext uri="{FF2B5EF4-FFF2-40B4-BE49-F238E27FC236}">
                    <a16:creationId xmlns:a16="http://schemas.microsoft.com/office/drawing/2014/main" id="{19D203AA-CF94-405B-800C-0C79855218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Rectangle 41">
                <a:extLst>
                  <a:ext uri="{FF2B5EF4-FFF2-40B4-BE49-F238E27FC236}">
                    <a16:creationId xmlns:a16="http://schemas.microsoft.com/office/drawing/2014/main" id="{7D053665-E810-419F-9D63-2A54CB47738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grpSp>
          <p:nvGrpSpPr>
            <p:cNvPr id="17" name="Group 16">
              <a:extLst>
                <a:ext uri="{FF2B5EF4-FFF2-40B4-BE49-F238E27FC236}">
                  <a16:creationId xmlns:a16="http://schemas.microsoft.com/office/drawing/2014/main" id="{DEAF6153-6BF6-448C-81C1-2817B0F780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A7E0D3C0-552C-4741-AFBE-E665CEA06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CAF96EBF-4E74-4F88-BD05-A4AE1694A4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D49C51B9-E4E4-410D-8AAB-7E308A1D45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354F0627-1BD6-4455-967A-32DB31C82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18" name="Group 17">
              <a:extLst>
                <a:ext uri="{FF2B5EF4-FFF2-40B4-BE49-F238E27FC236}">
                  <a16:creationId xmlns:a16="http://schemas.microsoft.com/office/drawing/2014/main" id="{BC21AED9-0CB5-426C-A1C4-6EEB548050D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9" name="Freeform 35">
                <a:extLst>
                  <a:ext uri="{FF2B5EF4-FFF2-40B4-BE49-F238E27FC236}">
                    <a16:creationId xmlns:a16="http://schemas.microsoft.com/office/drawing/2014/main" id="{8D8A778B-9916-47AC-A28A-07F01A83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20" name="Freeform 36">
                <a:extLst>
                  <a:ext uri="{FF2B5EF4-FFF2-40B4-BE49-F238E27FC236}">
                    <a16:creationId xmlns:a16="http://schemas.microsoft.com/office/drawing/2014/main" id="{65323B96-DF0E-463C-B290-C22D3C5532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21" name="Freeform 38">
                <a:extLst>
                  <a:ext uri="{FF2B5EF4-FFF2-40B4-BE49-F238E27FC236}">
                    <a16:creationId xmlns:a16="http://schemas.microsoft.com/office/drawing/2014/main" id="{65A0E255-1142-422E-A62A-5044177C5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9">
                <a:extLst>
                  <a:ext uri="{FF2B5EF4-FFF2-40B4-BE49-F238E27FC236}">
                    <a16:creationId xmlns:a16="http://schemas.microsoft.com/office/drawing/2014/main" id="{233A955D-DB0D-42F8-B490-E01FB9C45C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23" name="Freeform 40">
                <a:extLst>
                  <a:ext uri="{FF2B5EF4-FFF2-40B4-BE49-F238E27FC236}">
                    <a16:creationId xmlns:a16="http://schemas.microsoft.com/office/drawing/2014/main" id="{F0F0C29B-EB52-470C-AF64-FC54F5C250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4" name="Rectangle 41">
                <a:extLst>
                  <a:ext uri="{FF2B5EF4-FFF2-40B4-BE49-F238E27FC236}">
                    <a16:creationId xmlns:a16="http://schemas.microsoft.com/office/drawing/2014/main" id="{A6C0E942-454D-483D-84FB-89308C8F15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sp>
        <p:nvSpPr>
          <p:cNvPr id="2" name="Title 1">
            <a:extLst>
              <a:ext uri="{FF2B5EF4-FFF2-40B4-BE49-F238E27FC236}">
                <a16:creationId xmlns:a16="http://schemas.microsoft.com/office/drawing/2014/main" id="{FF32A048-2AF4-3A1C-05A6-982C19782DAC}"/>
              </a:ext>
            </a:extLst>
          </p:cNvPr>
          <p:cNvSpPr>
            <a:spLocks noGrp="1"/>
          </p:cNvSpPr>
          <p:nvPr>
            <p:ph type="title"/>
          </p:nvPr>
        </p:nvSpPr>
        <p:spPr>
          <a:xfrm>
            <a:off x="1143001" y="1007533"/>
            <a:ext cx="9905998" cy="1092200"/>
          </a:xfrm>
        </p:spPr>
        <p:txBody>
          <a:bodyPr>
            <a:normAutofit/>
          </a:bodyPr>
          <a:lstStyle/>
          <a:p>
            <a:pPr algn="ctr"/>
            <a:r>
              <a:rPr lang="en-US" b="1" u="sng">
                <a:latin typeface="Times New Roman" panose="02020603050405020304" pitchFamily="18" charset="0"/>
                <a:cs typeface="Times New Roman" panose="02020603050405020304" pitchFamily="18" charset="0"/>
              </a:rPr>
              <a:t>ADMIN MODULE</a:t>
            </a:r>
          </a:p>
        </p:txBody>
      </p:sp>
      <p:graphicFrame>
        <p:nvGraphicFramePr>
          <p:cNvPr id="4" name="Content Placeholder 3">
            <a:extLst>
              <a:ext uri="{FF2B5EF4-FFF2-40B4-BE49-F238E27FC236}">
                <a16:creationId xmlns:a16="http://schemas.microsoft.com/office/drawing/2014/main" id="{1B23A500-3AA2-5553-ACC2-59FBD5717071}"/>
              </a:ext>
            </a:extLst>
          </p:cNvPr>
          <p:cNvGraphicFramePr>
            <a:graphicFrameLocks noGrp="1"/>
          </p:cNvGraphicFramePr>
          <p:nvPr>
            <p:ph idx="1"/>
            <p:extLst>
              <p:ext uri="{D42A27DB-BD31-4B8C-83A1-F6EECF244321}">
                <p14:modId xmlns:p14="http://schemas.microsoft.com/office/powerpoint/2010/main" val="3381470749"/>
              </p:ext>
            </p:extLst>
          </p:nvPr>
        </p:nvGraphicFramePr>
        <p:xfrm>
          <a:off x="1143001" y="2252134"/>
          <a:ext cx="9905999" cy="3454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477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92B12-E5EC-92FC-0BAA-9A53EDDAF80A}"/>
              </a:ext>
            </a:extLst>
          </p:cNvPr>
          <p:cNvSpPr>
            <a:spLocks noGrp="1"/>
          </p:cNvSpPr>
          <p:nvPr>
            <p:ph type="title"/>
          </p:nvPr>
        </p:nvSpPr>
        <p:spPr>
          <a:xfrm>
            <a:off x="1577445" y="1168078"/>
            <a:ext cx="9048219" cy="1092200"/>
          </a:xfrm>
        </p:spPr>
        <p:txBody>
          <a:bodyPr anchor="ctr">
            <a:normAutofit/>
          </a:bodyPr>
          <a:lstStyle/>
          <a:p>
            <a:pPr algn="ctr"/>
            <a:r>
              <a:rPr lang="en-US" b="1" u="sng" dirty="0">
                <a:solidFill>
                  <a:srgbClr val="FFFFFF"/>
                </a:solidFill>
                <a:latin typeface="Times New Roman" panose="02020603050405020304" pitchFamily="18" charset="0"/>
                <a:cs typeface="Times New Roman" panose="02020603050405020304" pitchFamily="18" charset="0"/>
              </a:rPr>
              <a:t>ADMIN MODULE</a:t>
            </a:r>
            <a:endParaRPr lang="en-US" dirty="0">
              <a:solidFill>
                <a:srgbClr val="FFFFFF"/>
              </a:solidFill>
            </a:endParaRPr>
          </a:p>
        </p:txBody>
      </p:sp>
      <p:sp>
        <p:nvSpPr>
          <p:cNvPr id="3" name="Content Placeholder 2">
            <a:extLst>
              <a:ext uri="{FF2B5EF4-FFF2-40B4-BE49-F238E27FC236}">
                <a16:creationId xmlns:a16="http://schemas.microsoft.com/office/drawing/2014/main" id="{68B8E354-B61B-9ADE-079C-2E6AF4836F47}"/>
              </a:ext>
            </a:extLst>
          </p:cNvPr>
          <p:cNvSpPr>
            <a:spLocks noGrp="1"/>
          </p:cNvSpPr>
          <p:nvPr>
            <p:ph idx="1"/>
          </p:nvPr>
        </p:nvSpPr>
        <p:spPr>
          <a:xfrm>
            <a:off x="1577446" y="2413001"/>
            <a:ext cx="9048218" cy="3033180"/>
          </a:xfrm>
        </p:spPr>
        <p:txBody>
          <a:bodyPr anchor="ctr">
            <a:normAutofit/>
          </a:bodyPr>
          <a:lstStyle/>
          <a:p>
            <a:r>
              <a:rPr lang="en-US" sz="2000" dirty="0">
                <a:solidFill>
                  <a:srgbClr val="FFFFFF"/>
                </a:solidFill>
                <a:latin typeface="Times New Roman" panose="02020603050405020304" pitchFamily="18" charset="0"/>
                <a:ea typeface="Muli"/>
                <a:cs typeface="Times New Roman" panose="02020603050405020304" pitchFamily="18" charset="0"/>
                <a:sym typeface="Muli"/>
              </a:rPr>
              <a:t>Admin is the super user of the system he/she should have to maintain the lifecycle of Customer, Manager, Engineer.</a:t>
            </a:r>
          </a:p>
          <a:p>
            <a:r>
              <a:rPr lang="en-US" sz="2000" dirty="0">
                <a:solidFill>
                  <a:srgbClr val="FFFFFF"/>
                </a:solidFill>
                <a:latin typeface="Times New Roman" panose="02020603050405020304" pitchFamily="18" charset="0"/>
                <a:cs typeface="Times New Roman" panose="02020603050405020304" pitchFamily="18" charset="0"/>
                <a:sym typeface="Muli"/>
              </a:rPr>
              <a:t>Admin can be able to view the complaints and status of the complaints along with the feedback which is provided by the customer .</a:t>
            </a:r>
          </a:p>
          <a:p>
            <a:r>
              <a:rPr lang="en-US" sz="2000" dirty="0">
                <a:solidFill>
                  <a:srgbClr val="FFFFFF"/>
                </a:solidFill>
                <a:latin typeface="Times New Roman" panose="02020603050405020304" pitchFamily="18" charset="0"/>
                <a:cs typeface="Times New Roman" panose="02020603050405020304" pitchFamily="18" charset="0"/>
                <a:sym typeface="Muli"/>
              </a:rPr>
              <a:t>Admin can be able to update the status .</a:t>
            </a:r>
          </a:p>
          <a:p>
            <a:r>
              <a:rPr lang="en-US" sz="2000" dirty="0">
                <a:solidFill>
                  <a:srgbClr val="FFFFFF"/>
                </a:solidFill>
                <a:latin typeface="Times New Roman" panose="02020603050405020304" pitchFamily="18" charset="0"/>
                <a:cs typeface="Times New Roman" panose="02020603050405020304" pitchFamily="18" charset="0"/>
                <a:sym typeface="Muli"/>
              </a:rPr>
              <a:t>Admin can be able to delete the complaints, feedback, status.</a:t>
            </a:r>
            <a:endParaRPr lang="en-US" sz="2000" dirty="0">
              <a:solidFill>
                <a:srgbClr val="FFFFFF"/>
              </a:solidFill>
            </a:endParaRPr>
          </a:p>
        </p:txBody>
      </p:sp>
    </p:spTree>
    <p:extLst>
      <p:ext uri="{BB962C8B-B14F-4D97-AF65-F5344CB8AC3E}">
        <p14:creationId xmlns:p14="http://schemas.microsoft.com/office/powerpoint/2010/main" val="38334389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 design</Template>
  <TotalTime>992</TotalTime>
  <Words>1418</Words>
  <Application>Microsoft Office PowerPoint</Application>
  <PresentationFormat>Widescreen</PresentationFormat>
  <Paragraphs>218</Paragraphs>
  <Slides>62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Liberation Serif</vt:lpstr>
      <vt:lpstr>Times New Roman</vt:lpstr>
      <vt:lpstr>Tw Cen MT</vt:lpstr>
      <vt:lpstr>Circuit</vt:lpstr>
      <vt:lpstr>ABC Telecom Ltd</vt:lpstr>
      <vt:lpstr>Team Members</vt:lpstr>
      <vt:lpstr>Index </vt:lpstr>
      <vt:lpstr> Introduction</vt:lpstr>
      <vt:lpstr>Project Details </vt:lpstr>
      <vt:lpstr>Flow Chart</vt:lpstr>
      <vt:lpstr>FLOW CHART METHODOLOGY</vt:lpstr>
      <vt:lpstr>ADMIN MODULE</vt:lpstr>
      <vt:lpstr>ADMIN MODULE</vt:lpstr>
      <vt:lpstr>TESTNG TESTING: -( Frontend)</vt:lpstr>
      <vt:lpstr>CUSTOMER MODULE</vt:lpstr>
      <vt:lpstr>CUSTOMER MODULE</vt:lpstr>
      <vt:lpstr>TESTNG TESTING: - ( frontend )</vt:lpstr>
      <vt:lpstr> </vt:lpstr>
      <vt:lpstr>Customer Login: </vt:lpstr>
      <vt:lpstr>View all customer: </vt:lpstr>
      <vt:lpstr>Update customer pincode: </vt:lpstr>
      <vt:lpstr>Delete customer: </vt:lpstr>
      <vt:lpstr>COMPLAINTS &amp; FEEDBACK MODULE</vt:lpstr>
      <vt:lpstr>COMPLAINTS &amp; FEEDBACK MODULE</vt:lpstr>
      <vt:lpstr>TESTNG TESTING: -( frontend)</vt:lpstr>
      <vt:lpstr>Add Customer Complaints:</vt:lpstr>
      <vt:lpstr>Customer Tracking: </vt:lpstr>
      <vt:lpstr>View all complaints: </vt:lpstr>
      <vt:lpstr>Delete complaints: </vt:lpstr>
      <vt:lpstr>Customer feedback: </vt:lpstr>
      <vt:lpstr>Delete feedback: </vt:lpstr>
      <vt:lpstr>Manager can see the feedback: </vt:lpstr>
      <vt:lpstr>Manager Module </vt:lpstr>
      <vt:lpstr>Manager Module</vt:lpstr>
      <vt:lpstr>TESTNG TESTING: - (FRONTEND)</vt:lpstr>
      <vt:lpstr>POSTMAN TESTING: - ( backEND)  </vt:lpstr>
      <vt:lpstr>Manager Login: </vt:lpstr>
      <vt:lpstr>Manager can view the customer complaints: </vt:lpstr>
      <vt:lpstr>Assigning manager to engineer: </vt:lpstr>
      <vt:lpstr> </vt:lpstr>
      <vt:lpstr>Update  Manager Pincode: </vt:lpstr>
      <vt:lpstr>Delete manager: </vt:lpstr>
      <vt:lpstr>ENGINEER MODULE</vt:lpstr>
      <vt:lpstr>ENGINEER MODULE</vt:lpstr>
      <vt:lpstr>TESTNG TESTING: - ( FRONTEND)</vt:lpstr>
      <vt:lpstr>POSTMAN TESTING: - (Backend) </vt:lpstr>
      <vt:lpstr>Engineer Login: </vt:lpstr>
      <vt:lpstr>Engineer status: </vt:lpstr>
      <vt:lpstr>View all engineer: </vt:lpstr>
      <vt:lpstr>Delete engineer: </vt:lpstr>
      <vt:lpstr>OUTPUT OF COMPLAINT REDRESSAL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BENIFITS</vt:lpstr>
      <vt:lpstr>TOOLS AND TECHNOLOGIES:</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 Telecom Ltd</dc:title>
  <dc:creator>P. Jameel</dc:creator>
  <cp:lastModifiedBy>Prasanth B</cp:lastModifiedBy>
  <cp:revision>18</cp:revision>
  <dcterms:created xsi:type="dcterms:W3CDTF">2022-10-25T17:46:01Z</dcterms:created>
  <dcterms:modified xsi:type="dcterms:W3CDTF">2022-10-27T06:57:59Z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